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1.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52"/>
  </p:notesMasterIdLst>
  <p:sldIdLst>
    <p:sldId id="256" r:id="rId2"/>
    <p:sldId id="271" r:id="rId3"/>
    <p:sldId id="365" r:id="rId4"/>
    <p:sldId id="306" r:id="rId5"/>
    <p:sldId id="378" r:id="rId6"/>
    <p:sldId id="380" r:id="rId7"/>
    <p:sldId id="395" r:id="rId8"/>
    <p:sldId id="396" r:id="rId9"/>
    <p:sldId id="397" r:id="rId10"/>
    <p:sldId id="398" r:id="rId11"/>
    <p:sldId id="399" r:id="rId12"/>
    <p:sldId id="400" r:id="rId13"/>
    <p:sldId id="368" r:id="rId14"/>
    <p:sldId id="272" r:id="rId15"/>
    <p:sldId id="347" r:id="rId16"/>
    <p:sldId id="359" r:id="rId17"/>
    <p:sldId id="369" r:id="rId18"/>
    <p:sldId id="277" r:id="rId19"/>
    <p:sldId id="279" r:id="rId20"/>
    <p:sldId id="281" r:id="rId21"/>
    <p:sldId id="284" r:id="rId22"/>
    <p:sldId id="285" r:id="rId23"/>
    <p:sldId id="288" r:id="rId24"/>
    <p:sldId id="289" r:id="rId25"/>
    <p:sldId id="293" r:id="rId26"/>
    <p:sldId id="294" r:id="rId27"/>
    <p:sldId id="355" r:id="rId28"/>
    <p:sldId id="330" r:id="rId29"/>
    <p:sldId id="358" r:id="rId30"/>
    <p:sldId id="356" r:id="rId31"/>
    <p:sldId id="357" r:id="rId32"/>
    <p:sldId id="334" r:id="rId33"/>
    <p:sldId id="373" r:id="rId34"/>
    <p:sldId id="343" r:id="rId35"/>
    <p:sldId id="344" r:id="rId36"/>
    <p:sldId id="345" r:id="rId37"/>
    <p:sldId id="346" r:id="rId38"/>
    <p:sldId id="374" r:id="rId39"/>
    <p:sldId id="401" r:id="rId40"/>
    <p:sldId id="404" r:id="rId41"/>
    <p:sldId id="392" r:id="rId42"/>
    <p:sldId id="402" r:id="rId43"/>
    <p:sldId id="403" r:id="rId44"/>
    <p:sldId id="265" r:id="rId45"/>
    <p:sldId id="266" r:id="rId46"/>
    <p:sldId id="394" r:id="rId47"/>
    <p:sldId id="267" r:id="rId48"/>
    <p:sldId id="268" r:id="rId49"/>
    <p:sldId id="269" r:id="rId50"/>
    <p:sldId id="40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35" autoAdjust="0"/>
    <p:restoredTop sz="90123" autoAdjust="0"/>
  </p:normalViewPr>
  <p:slideViewPr>
    <p:cSldViewPr>
      <p:cViewPr varScale="1">
        <p:scale>
          <a:sx n="74" d="100"/>
          <a:sy n="74" d="100"/>
        </p:scale>
        <p:origin x="-142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_rels/data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diagrams/_rels/drawing1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4.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8.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9.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47445C-0653-460C-84A5-822B5EBDA68C}" type="doc">
      <dgm:prSet loTypeId="urn:microsoft.com/office/officeart/2005/8/layout/arrow2" loCatId="process" qsTypeId="urn:microsoft.com/office/officeart/2005/8/quickstyle/3d1" qsCatId="3D" csTypeId="urn:microsoft.com/office/officeart/2005/8/colors/accent1_2" csCatId="accent1" phldr="1"/>
      <dgm:spPr/>
    </dgm:pt>
    <dgm:pt modelId="{8E2B0735-40B4-4BA7-BA60-E866E6249D3B}">
      <dgm:prSet phldrT="[Text]" custT="1"/>
      <dgm:spPr/>
      <dgm:t>
        <a:bodyPr/>
        <a:lstStyle/>
        <a:p>
          <a:r>
            <a:rPr lang="fa-IR" sz="1600" dirty="0" smtClean="0">
              <a:cs typeface="B Titr" pitchFamily="2" charset="-78"/>
            </a:rPr>
            <a:t>عصر كشاورزي</a:t>
          </a:r>
          <a:endParaRPr lang="en-US" sz="1600" dirty="0">
            <a:cs typeface="B Titr" pitchFamily="2" charset="-78"/>
          </a:endParaRPr>
        </a:p>
      </dgm:t>
    </dgm:pt>
    <dgm:pt modelId="{D14C1111-0A45-49DB-8A87-C2C2EA2F4A7B}" type="parTrans" cxnId="{F7DB3986-2D1A-4B0A-86BA-E6CCF5639FFE}">
      <dgm:prSet/>
      <dgm:spPr/>
      <dgm:t>
        <a:bodyPr/>
        <a:lstStyle/>
        <a:p>
          <a:endParaRPr lang="en-US" sz="1600">
            <a:cs typeface="B Titr" pitchFamily="2" charset="-78"/>
          </a:endParaRPr>
        </a:p>
      </dgm:t>
    </dgm:pt>
    <dgm:pt modelId="{42140099-F0DB-4677-97F0-41FE5B3CE931}" type="sibTrans" cxnId="{F7DB3986-2D1A-4B0A-86BA-E6CCF5639FFE}">
      <dgm:prSet/>
      <dgm:spPr/>
      <dgm:t>
        <a:bodyPr/>
        <a:lstStyle/>
        <a:p>
          <a:endParaRPr lang="en-US" sz="1600">
            <a:cs typeface="B Titr" pitchFamily="2" charset="-78"/>
          </a:endParaRPr>
        </a:p>
      </dgm:t>
    </dgm:pt>
    <dgm:pt modelId="{61C3214A-047C-4F95-A510-C23F1BD1C2C2}">
      <dgm:prSet phldrT="[Text]" custT="1"/>
      <dgm:spPr/>
      <dgm:t>
        <a:bodyPr/>
        <a:lstStyle/>
        <a:p>
          <a:r>
            <a:rPr lang="fa-IR" sz="1600" dirty="0" smtClean="0">
              <a:cs typeface="B Titr" pitchFamily="2" charset="-78"/>
            </a:rPr>
            <a:t>عصر صنعتي</a:t>
          </a:r>
          <a:endParaRPr lang="en-US" sz="1600" dirty="0">
            <a:cs typeface="B Titr" pitchFamily="2" charset="-78"/>
          </a:endParaRPr>
        </a:p>
      </dgm:t>
    </dgm:pt>
    <dgm:pt modelId="{919CDBDC-2AAE-4B7A-BB02-B8EDE2B4EAA5}" type="parTrans" cxnId="{BDA3BF31-A194-4CDD-A0B6-E48CD569728F}">
      <dgm:prSet/>
      <dgm:spPr/>
      <dgm:t>
        <a:bodyPr/>
        <a:lstStyle/>
        <a:p>
          <a:endParaRPr lang="en-US" sz="1600">
            <a:cs typeface="B Titr" pitchFamily="2" charset="-78"/>
          </a:endParaRPr>
        </a:p>
      </dgm:t>
    </dgm:pt>
    <dgm:pt modelId="{D1A35622-BE11-42F3-91D8-BA6D3E98A7FE}" type="sibTrans" cxnId="{BDA3BF31-A194-4CDD-A0B6-E48CD569728F}">
      <dgm:prSet/>
      <dgm:spPr/>
      <dgm:t>
        <a:bodyPr/>
        <a:lstStyle/>
        <a:p>
          <a:endParaRPr lang="en-US" sz="1600">
            <a:cs typeface="B Titr" pitchFamily="2" charset="-78"/>
          </a:endParaRPr>
        </a:p>
      </dgm:t>
    </dgm:pt>
    <dgm:pt modelId="{3EA073B9-FC07-4D6B-A409-37948BAEEC9A}">
      <dgm:prSet phldrT="[Text]" custT="1"/>
      <dgm:spPr/>
      <dgm:t>
        <a:bodyPr/>
        <a:lstStyle/>
        <a:p>
          <a:pPr rtl="0"/>
          <a:r>
            <a:rPr lang="fa-IR" sz="1600" b="1" dirty="0" smtClean="0">
              <a:latin typeface="Garamond" pitchFamily="18" charset="0"/>
              <a:cs typeface="B Titr" pitchFamily="2" charset="-78"/>
            </a:rPr>
            <a:t>عصر اطلاعات</a:t>
          </a:r>
          <a:endParaRPr lang="en-US" sz="1600" dirty="0">
            <a:cs typeface="B Titr" pitchFamily="2" charset="-78"/>
          </a:endParaRPr>
        </a:p>
      </dgm:t>
    </dgm:pt>
    <dgm:pt modelId="{2A7376CE-A0BA-48DC-A73C-79DC6E99D696}" type="parTrans" cxnId="{CEFA8C56-179F-4157-AEA9-F3FEFFD065AE}">
      <dgm:prSet/>
      <dgm:spPr/>
      <dgm:t>
        <a:bodyPr/>
        <a:lstStyle/>
        <a:p>
          <a:endParaRPr lang="en-US" sz="1600">
            <a:cs typeface="B Titr" pitchFamily="2" charset="-78"/>
          </a:endParaRPr>
        </a:p>
      </dgm:t>
    </dgm:pt>
    <dgm:pt modelId="{EBF59E3B-42DC-4895-BC51-7AD8383509D5}" type="sibTrans" cxnId="{CEFA8C56-179F-4157-AEA9-F3FEFFD065AE}">
      <dgm:prSet/>
      <dgm:spPr/>
      <dgm:t>
        <a:bodyPr/>
        <a:lstStyle/>
        <a:p>
          <a:endParaRPr lang="en-US" sz="1600">
            <a:cs typeface="B Titr" pitchFamily="2" charset="-78"/>
          </a:endParaRPr>
        </a:p>
      </dgm:t>
    </dgm:pt>
    <dgm:pt modelId="{17B4D9A7-40D5-4728-9096-456AA25062BD}" type="pres">
      <dgm:prSet presAssocID="{F647445C-0653-460C-84A5-822B5EBDA68C}" presName="arrowDiagram" presStyleCnt="0">
        <dgm:presLayoutVars>
          <dgm:chMax val="5"/>
          <dgm:dir/>
          <dgm:resizeHandles val="exact"/>
        </dgm:presLayoutVars>
      </dgm:prSet>
      <dgm:spPr/>
    </dgm:pt>
    <dgm:pt modelId="{6FB0BC83-E91E-4ACF-874B-C2F16B5412A8}" type="pres">
      <dgm:prSet presAssocID="{F647445C-0653-460C-84A5-822B5EBDA68C}" presName="arrow" presStyleLbl="bgShp" presStyleIdx="0" presStyleCnt="1"/>
      <dgm:spPr/>
    </dgm:pt>
    <dgm:pt modelId="{92BF9984-8AFC-4302-8F92-E75B51422F33}" type="pres">
      <dgm:prSet presAssocID="{F647445C-0653-460C-84A5-822B5EBDA68C}" presName="arrowDiagram3" presStyleCnt="0"/>
      <dgm:spPr/>
    </dgm:pt>
    <dgm:pt modelId="{688AA877-1BC5-4EC6-A7C8-D1C77531DD5D}" type="pres">
      <dgm:prSet presAssocID="{8E2B0735-40B4-4BA7-BA60-E866E6249D3B}" presName="bullet3a" presStyleLbl="node1" presStyleIdx="0" presStyleCnt="3"/>
      <dgm:spPr/>
    </dgm:pt>
    <dgm:pt modelId="{6AEBA557-97D8-484C-91E2-797F7E593A7D}" type="pres">
      <dgm:prSet presAssocID="{8E2B0735-40B4-4BA7-BA60-E866E6249D3B}" presName="textBox3a" presStyleLbl="revTx" presStyleIdx="0" presStyleCnt="3">
        <dgm:presLayoutVars>
          <dgm:bulletEnabled val="1"/>
        </dgm:presLayoutVars>
      </dgm:prSet>
      <dgm:spPr/>
      <dgm:t>
        <a:bodyPr/>
        <a:lstStyle/>
        <a:p>
          <a:endParaRPr lang="en-US"/>
        </a:p>
      </dgm:t>
    </dgm:pt>
    <dgm:pt modelId="{55FFB08B-139F-413E-A7F4-B922928FF090}" type="pres">
      <dgm:prSet presAssocID="{61C3214A-047C-4F95-A510-C23F1BD1C2C2}" presName="bullet3b" presStyleLbl="node1" presStyleIdx="1" presStyleCnt="3"/>
      <dgm:spPr/>
    </dgm:pt>
    <dgm:pt modelId="{9A7C676B-D2A2-481B-9BFE-659572D92888}" type="pres">
      <dgm:prSet presAssocID="{61C3214A-047C-4F95-A510-C23F1BD1C2C2}" presName="textBox3b" presStyleLbl="revTx" presStyleIdx="1" presStyleCnt="3">
        <dgm:presLayoutVars>
          <dgm:bulletEnabled val="1"/>
        </dgm:presLayoutVars>
      </dgm:prSet>
      <dgm:spPr/>
      <dgm:t>
        <a:bodyPr/>
        <a:lstStyle/>
        <a:p>
          <a:endParaRPr lang="en-US"/>
        </a:p>
      </dgm:t>
    </dgm:pt>
    <dgm:pt modelId="{018F9E64-863F-4803-824B-3E4EE42F19E6}" type="pres">
      <dgm:prSet presAssocID="{3EA073B9-FC07-4D6B-A409-37948BAEEC9A}" presName="bullet3c" presStyleLbl="node1" presStyleIdx="2" presStyleCnt="3"/>
      <dgm:spPr/>
    </dgm:pt>
    <dgm:pt modelId="{5A384F8A-7E1C-42FF-91B2-A1032AB739A7}" type="pres">
      <dgm:prSet presAssocID="{3EA073B9-FC07-4D6B-A409-37948BAEEC9A}" presName="textBox3c" presStyleLbl="revTx" presStyleIdx="2" presStyleCnt="3">
        <dgm:presLayoutVars>
          <dgm:bulletEnabled val="1"/>
        </dgm:presLayoutVars>
      </dgm:prSet>
      <dgm:spPr/>
      <dgm:t>
        <a:bodyPr/>
        <a:lstStyle/>
        <a:p>
          <a:endParaRPr lang="en-US"/>
        </a:p>
      </dgm:t>
    </dgm:pt>
  </dgm:ptLst>
  <dgm:cxnLst>
    <dgm:cxn modelId="{82A1050E-C883-487E-97E8-D98E664484B9}" type="presOf" srcId="{8E2B0735-40B4-4BA7-BA60-E866E6249D3B}" destId="{6AEBA557-97D8-484C-91E2-797F7E593A7D}" srcOrd="0" destOrd="0" presId="urn:microsoft.com/office/officeart/2005/8/layout/arrow2"/>
    <dgm:cxn modelId="{7FB10657-5044-40C5-947B-E5DE2C0956DA}" type="presOf" srcId="{61C3214A-047C-4F95-A510-C23F1BD1C2C2}" destId="{9A7C676B-D2A2-481B-9BFE-659572D92888}" srcOrd="0" destOrd="0" presId="urn:microsoft.com/office/officeart/2005/8/layout/arrow2"/>
    <dgm:cxn modelId="{CEFA8C56-179F-4157-AEA9-F3FEFFD065AE}" srcId="{F647445C-0653-460C-84A5-822B5EBDA68C}" destId="{3EA073B9-FC07-4D6B-A409-37948BAEEC9A}" srcOrd="2" destOrd="0" parTransId="{2A7376CE-A0BA-48DC-A73C-79DC6E99D696}" sibTransId="{EBF59E3B-42DC-4895-BC51-7AD8383509D5}"/>
    <dgm:cxn modelId="{BDA3BF31-A194-4CDD-A0B6-E48CD569728F}" srcId="{F647445C-0653-460C-84A5-822B5EBDA68C}" destId="{61C3214A-047C-4F95-A510-C23F1BD1C2C2}" srcOrd="1" destOrd="0" parTransId="{919CDBDC-2AAE-4B7A-BB02-B8EDE2B4EAA5}" sibTransId="{D1A35622-BE11-42F3-91D8-BA6D3E98A7FE}"/>
    <dgm:cxn modelId="{04357AF2-72BF-4FF9-8BE3-23F77B3B05C9}" type="presOf" srcId="{F647445C-0653-460C-84A5-822B5EBDA68C}" destId="{17B4D9A7-40D5-4728-9096-456AA25062BD}" srcOrd="0" destOrd="0" presId="urn:microsoft.com/office/officeart/2005/8/layout/arrow2"/>
    <dgm:cxn modelId="{F7DB3986-2D1A-4B0A-86BA-E6CCF5639FFE}" srcId="{F647445C-0653-460C-84A5-822B5EBDA68C}" destId="{8E2B0735-40B4-4BA7-BA60-E866E6249D3B}" srcOrd="0" destOrd="0" parTransId="{D14C1111-0A45-49DB-8A87-C2C2EA2F4A7B}" sibTransId="{42140099-F0DB-4677-97F0-41FE5B3CE931}"/>
    <dgm:cxn modelId="{CB3D5CD2-3032-46BD-A640-66F6AA88B460}" type="presOf" srcId="{3EA073B9-FC07-4D6B-A409-37948BAEEC9A}" destId="{5A384F8A-7E1C-42FF-91B2-A1032AB739A7}" srcOrd="0" destOrd="0" presId="urn:microsoft.com/office/officeart/2005/8/layout/arrow2"/>
    <dgm:cxn modelId="{2090BE9A-6944-4977-91E2-2A2E2ACC46B0}" type="presParOf" srcId="{17B4D9A7-40D5-4728-9096-456AA25062BD}" destId="{6FB0BC83-E91E-4ACF-874B-C2F16B5412A8}" srcOrd="0" destOrd="0" presId="urn:microsoft.com/office/officeart/2005/8/layout/arrow2"/>
    <dgm:cxn modelId="{FC7E2FE6-C298-4781-9DFE-3BF174AA9042}" type="presParOf" srcId="{17B4D9A7-40D5-4728-9096-456AA25062BD}" destId="{92BF9984-8AFC-4302-8F92-E75B51422F33}" srcOrd="1" destOrd="0" presId="urn:microsoft.com/office/officeart/2005/8/layout/arrow2"/>
    <dgm:cxn modelId="{1ED72F0C-2531-4F11-9504-BB141CF3F1D1}" type="presParOf" srcId="{92BF9984-8AFC-4302-8F92-E75B51422F33}" destId="{688AA877-1BC5-4EC6-A7C8-D1C77531DD5D}" srcOrd="0" destOrd="0" presId="urn:microsoft.com/office/officeart/2005/8/layout/arrow2"/>
    <dgm:cxn modelId="{FBC2B1C7-0BB9-4082-BFF1-6EF8D4C511DA}" type="presParOf" srcId="{92BF9984-8AFC-4302-8F92-E75B51422F33}" destId="{6AEBA557-97D8-484C-91E2-797F7E593A7D}" srcOrd="1" destOrd="0" presId="urn:microsoft.com/office/officeart/2005/8/layout/arrow2"/>
    <dgm:cxn modelId="{7C388FDF-2AFD-464A-9C8B-31B7AD052DB1}" type="presParOf" srcId="{92BF9984-8AFC-4302-8F92-E75B51422F33}" destId="{55FFB08B-139F-413E-A7F4-B922928FF090}" srcOrd="2" destOrd="0" presId="urn:microsoft.com/office/officeart/2005/8/layout/arrow2"/>
    <dgm:cxn modelId="{C087B077-EAEA-47F9-8755-07D6B7C097D8}" type="presParOf" srcId="{92BF9984-8AFC-4302-8F92-E75B51422F33}" destId="{9A7C676B-D2A2-481B-9BFE-659572D92888}" srcOrd="3" destOrd="0" presId="urn:microsoft.com/office/officeart/2005/8/layout/arrow2"/>
    <dgm:cxn modelId="{4D8E4DB1-EFFD-4612-90E4-7979B461559C}" type="presParOf" srcId="{92BF9984-8AFC-4302-8F92-E75B51422F33}" destId="{018F9E64-863F-4803-824B-3E4EE42F19E6}" srcOrd="4" destOrd="0" presId="urn:microsoft.com/office/officeart/2005/8/layout/arrow2"/>
    <dgm:cxn modelId="{37D37412-EF47-480C-A061-EC79230252A5}" type="presParOf" srcId="{92BF9984-8AFC-4302-8F92-E75B51422F33}" destId="{5A384F8A-7E1C-42FF-91B2-A1032AB739A7}"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6D95F70-D5BB-46EE-A28D-DB8F436292E2}" type="doc">
      <dgm:prSet loTypeId="urn:microsoft.com/office/officeart/2005/8/layout/gear1" loCatId="process" qsTypeId="urn:microsoft.com/office/officeart/2005/8/quickstyle/simple5" qsCatId="simple" csTypeId="urn:microsoft.com/office/officeart/2005/8/colors/accent1_2" csCatId="accent1" phldr="1"/>
      <dgm:spPr/>
    </dgm:pt>
    <dgm:pt modelId="{5B94CA76-FCBC-4D93-9F5C-C38193FFF306}">
      <dgm:prSet phldrT="[Text]"/>
      <dgm:spPr/>
      <dgm:t>
        <a:bodyPr>
          <a:scene3d>
            <a:camera prst="orthographicFront"/>
            <a:lightRig rig="soft" dir="t">
              <a:rot lat="0" lon="0" rev="10800000"/>
            </a:lightRig>
          </a:scene3d>
          <a:sp3d>
            <a:bevelT w="27940" h="12700"/>
            <a:contourClr>
              <a:srgbClr val="DDDDDD"/>
            </a:contourClr>
          </a:sp3d>
        </a:bodyPr>
        <a:lstStyle/>
        <a:p>
          <a:r>
            <a:rPr lang="fa-IR" b="1" cap="none" spc="150" dirty="0" smtClean="0">
              <a:ln w="11430"/>
              <a:solidFill>
                <a:srgbClr val="F8F8F8"/>
              </a:solidFill>
              <a:effectLst>
                <a:outerShdw blurRad="25400" algn="tl" rotWithShape="0">
                  <a:srgbClr val="000000">
                    <a:alpha val="43000"/>
                  </a:srgbClr>
                </a:outerShdw>
              </a:effectLst>
              <a:cs typeface="B Titr" pitchFamily="2" charset="-78"/>
            </a:rPr>
            <a:t>افراد</a:t>
          </a:r>
          <a:endParaRPr lang="en-US" b="1" cap="none" spc="150" dirty="0">
            <a:ln w="11430"/>
            <a:solidFill>
              <a:srgbClr val="F8F8F8"/>
            </a:solidFill>
            <a:effectLst>
              <a:outerShdw blurRad="25400" algn="tl" rotWithShape="0">
                <a:srgbClr val="000000">
                  <a:alpha val="43000"/>
                </a:srgbClr>
              </a:outerShdw>
            </a:effectLst>
            <a:cs typeface="B Titr" pitchFamily="2" charset="-78"/>
          </a:endParaRPr>
        </a:p>
      </dgm:t>
    </dgm:pt>
    <dgm:pt modelId="{68BE2727-77BB-41D6-8959-D5D88D55BAD5}" type="parTrans" cxnId="{0B79B290-3822-4C65-96A9-DABFA52CDF74}">
      <dgm:prSet/>
      <dgm:spPr/>
      <dgm:t>
        <a:bodyPr>
          <a:scene3d>
            <a:camera prst="orthographicFront"/>
            <a:lightRig rig="soft" dir="t">
              <a:rot lat="0" lon="0" rev="10800000"/>
            </a:lightRig>
          </a:scene3d>
          <a:sp3d>
            <a:bevelT w="27940" h="12700"/>
            <a:contourClr>
              <a:srgbClr val="DDDDDD"/>
            </a:contourClr>
          </a:sp3d>
        </a:bodyPr>
        <a:lstStyle/>
        <a:p>
          <a:endParaRPr lang="en-US" b="1" cap="none" spc="150">
            <a:ln w="11430"/>
            <a:solidFill>
              <a:srgbClr val="F8F8F8"/>
            </a:solidFill>
            <a:effectLst>
              <a:outerShdw blurRad="25400" algn="tl" rotWithShape="0">
                <a:srgbClr val="000000">
                  <a:alpha val="43000"/>
                </a:srgbClr>
              </a:outerShdw>
            </a:effectLst>
            <a:cs typeface="B Titr" pitchFamily="2" charset="-78"/>
          </a:endParaRPr>
        </a:p>
      </dgm:t>
    </dgm:pt>
    <dgm:pt modelId="{ABC7FE02-57A6-42D3-80F5-6FBF66B15C54}" type="sibTrans" cxnId="{0B79B290-3822-4C65-96A9-DABFA52CDF74}">
      <dgm:prSet/>
      <dgm:spPr/>
      <dgm:t>
        <a:bodyPr>
          <a:scene3d>
            <a:camera prst="orthographicFront"/>
            <a:lightRig rig="soft" dir="t">
              <a:rot lat="0" lon="0" rev="10800000"/>
            </a:lightRig>
          </a:scene3d>
          <a:sp3d>
            <a:bevelT w="27940" h="12700"/>
            <a:contourClr>
              <a:srgbClr val="DDDDDD"/>
            </a:contourClr>
          </a:sp3d>
        </a:bodyPr>
        <a:lstStyle/>
        <a:p>
          <a:endParaRPr lang="en-US" b="1" cap="none" spc="150">
            <a:ln w="11430"/>
            <a:solidFill>
              <a:srgbClr val="F8F8F8"/>
            </a:solidFill>
            <a:effectLst>
              <a:outerShdw blurRad="25400" algn="tl" rotWithShape="0">
                <a:srgbClr val="000000">
                  <a:alpha val="43000"/>
                </a:srgbClr>
              </a:outerShdw>
            </a:effectLst>
            <a:cs typeface="B Titr" pitchFamily="2" charset="-78"/>
          </a:endParaRPr>
        </a:p>
      </dgm:t>
    </dgm:pt>
    <dgm:pt modelId="{5BEC29F8-9612-420A-AC0C-F0AD1FF7BD36}">
      <dgm:prSet phldrT="[Text]"/>
      <dgm:spPr/>
      <dgm:t>
        <a:bodyPr>
          <a:scene3d>
            <a:camera prst="orthographicFront"/>
            <a:lightRig rig="soft" dir="t">
              <a:rot lat="0" lon="0" rev="10800000"/>
            </a:lightRig>
          </a:scene3d>
          <a:sp3d>
            <a:bevelT w="27940" h="12700"/>
            <a:contourClr>
              <a:srgbClr val="DDDDDD"/>
            </a:contourClr>
          </a:sp3d>
        </a:bodyPr>
        <a:lstStyle/>
        <a:p>
          <a:r>
            <a:rPr lang="fa-IR" b="1" cap="none" spc="150" dirty="0" smtClean="0">
              <a:ln w="11430"/>
              <a:solidFill>
                <a:srgbClr val="F8F8F8"/>
              </a:solidFill>
              <a:effectLst>
                <a:outerShdw blurRad="25400" algn="tl" rotWithShape="0">
                  <a:srgbClr val="000000">
                    <a:alpha val="43000"/>
                  </a:srgbClr>
                </a:outerShdw>
              </a:effectLst>
              <a:cs typeface="B Titr" pitchFamily="2" charset="-78"/>
            </a:rPr>
            <a:t>فناوری</a:t>
          </a:r>
          <a:endParaRPr lang="en-US" b="1" cap="none" spc="150" dirty="0">
            <a:ln w="11430"/>
            <a:solidFill>
              <a:srgbClr val="F8F8F8"/>
            </a:solidFill>
            <a:effectLst>
              <a:outerShdw blurRad="25400" algn="tl" rotWithShape="0">
                <a:srgbClr val="000000">
                  <a:alpha val="43000"/>
                </a:srgbClr>
              </a:outerShdw>
            </a:effectLst>
            <a:cs typeface="B Titr" pitchFamily="2" charset="-78"/>
          </a:endParaRPr>
        </a:p>
      </dgm:t>
    </dgm:pt>
    <dgm:pt modelId="{B418E455-6DC6-4805-B398-4EE63E898827}" type="parTrans" cxnId="{E59BE75D-6FCD-4C68-9D9F-72727020052F}">
      <dgm:prSet/>
      <dgm:spPr/>
      <dgm:t>
        <a:bodyPr>
          <a:scene3d>
            <a:camera prst="orthographicFront"/>
            <a:lightRig rig="soft" dir="t">
              <a:rot lat="0" lon="0" rev="10800000"/>
            </a:lightRig>
          </a:scene3d>
          <a:sp3d>
            <a:bevelT w="27940" h="12700"/>
            <a:contourClr>
              <a:srgbClr val="DDDDDD"/>
            </a:contourClr>
          </a:sp3d>
        </a:bodyPr>
        <a:lstStyle/>
        <a:p>
          <a:endParaRPr lang="en-US" b="1" cap="none" spc="150">
            <a:ln w="11430"/>
            <a:solidFill>
              <a:srgbClr val="F8F8F8"/>
            </a:solidFill>
            <a:effectLst>
              <a:outerShdw blurRad="25400" algn="tl" rotWithShape="0">
                <a:srgbClr val="000000">
                  <a:alpha val="43000"/>
                </a:srgbClr>
              </a:outerShdw>
            </a:effectLst>
            <a:cs typeface="B Titr" pitchFamily="2" charset="-78"/>
          </a:endParaRPr>
        </a:p>
      </dgm:t>
    </dgm:pt>
    <dgm:pt modelId="{9248AA27-C44C-4913-BBFD-FC0B4896A038}" type="sibTrans" cxnId="{E59BE75D-6FCD-4C68-9D9F-72727020052F}">
      <dgm:prSet/>
      <dgm:spPr/>
      <dgm:t>
        <a:bodyPr>
          <a:scene3d>
            <a:camera prst="orthographicFront"/>
            <a:lightRig rig="soft" dir="t">
              <a:rot lat="0" lon="0" rev="10800000"/>
            </a:lightRig>
          </a:scene3d>
          <a:sp3d>
            <a:bevelT w="27940" h="12700"/>
            <a:contourClr>
              <a:srgbClr val="DDDDDD"/>
            </a:contourClr>
          </a:sp3d>
        </a:bodyPr>
        <a:lstStyle/>
        <a:p>
          <a:endParaRPr lang="en-US" b="1" cap="none" spc="150">
            <a:ln w="11430"/>
            <a:solidFill>
              <a:srgbClr val="F8F8F8"/>
            </a:solidFill>
            <a:effectLst>
              <a:outerShdw blurRad="25400" algn="tl" rotWithShape="0">
                <a:srgbClr val="000000">
                  <a:alpha val="43000"/>
                </a:srgbClr>
              </a:outerShdw>
            </a:effectLst>
            <a:cs typeface="B Titr" pitchFamily="2" charset="-78"/>
          </a:endParaRPr>
        </a:p>
      </dgm:t>
    </dgm:pt>
    <dgm:pt modelId="{DD5B1676-B1AC-43BC-B77F-DAF90460E46E}">
      <dgm:prSet phldrT="[Text]"/>
      <dgm:spPr/>
      <dgm:t>
        <a:bodyPr>
          <a:scene3d>
            <a:camera prst="orthographicFront"/>
            <a:lightRig rig="soft" dir="t">
              <a:rot lat="0" lon="0" rev="10800000"/>
            </a:lightRig>
          </a:scene3d>
          <a:sp3d>
            <a:bevelT w="27940" h="12700"/>
            <a:contourClr>
              <a:srgbClr val="DDDDDD"/>
            </a:contourClr>
          </a:sp3d>
        </a:bodyPr>
        <a:lstStyle/>
        <a:p>
          <a:r>
            <a:rPr lang="fa-IR" b="1" cap="none" spc="150" dirty="0" smtClean="0">
              <a:ln w="11430"/>
              <a:solidFill>
                <a:srgbClr val="F8F8F8"/>
              </a:solidFill>
              <a:effectLst>
                <a:outerShdw blurRad="25400" algn="tl" rotWithShape="0">
                  <a:srgbClr val="000000">
                    <a:alpha val="43000"/>
                  </a:srgbClr>
                </a:outerShdw>
              </a:effectLst>
              <a:cs typeface="B Titr" pitchFamily="2" charset="-78"/>
            </a:rPr>
            <a:t>اطلاعات</a:t>
          </a:r>
          <a:endParaRPr lang="en-US" b="1" cap="none" spc="150" dirty="0">
            <a:ln w="11430"/>
            <a:solidFill>
              <a:srgbClr val="F8F8F8"/>
            </a:solidFill>
            <a:effectLst>
              <a:outerShdw blurRad="25400" algn="tl" rotWithShape="0">
                <a:srgbClr val="000000">
                  <a:alpha val="43000"/>
                </a:srgbClr>
              </a:outerShdw>
            </a:effectLst>
            <a:cs typeface="B Titr" pitchFamily="2" charset="-78"/>
          </a:endParaRPr>
        </a:p>
      </dgm:t>
    </dgm:pt>
    <dgm:pt modelId="{97E86AA1-6324-489A-8FC3-FEA08D7A26BC}" type="parTrans" cxnId="{73AA93E9-D37C-4AA6-9AC3-4284F5BEE96C}">
      <dgm:prSet/>
      <dgm:spPr/>
      <dgm:t>
        <a:bodyPr>
          <a:scene3d>
            <a:camera prst="orthographicFront"/>
            <a:lightRig rig="soft" dir="t">
              <a:rot lat="0" lon="0" rev="10800000"/>
            </a:lightRig>
          </a:scene3d>
          <a:sp3d>
            <a:bevelT w="27940" h="12700"/>
            <a:contourClr>
              <a:srgbClr val="DDDDDD"/>
            </a:contourClr>
          </a:sp3d>
        </a:bodyPr>
        <a:lstStyle/>
        <a:p>
          <a:endParaRPr lang="en-US" b="1" cap="none" spc="150">
            <a:ln w="11430"/>
            <a:solidFill>
              <a:srgbClr val="F8F8F8"/>
            </a:solidFill>
            <a:effectLst>
              <a:outerShdw blurRad="25400" algn="tl" rotWithShape="0">
                <a:srgbClr val="000000">
                  <a:alpha val="43000"/>
                </a:srgbClr>
              </a:outerShdw>
            </a:effectLst>
            <a:cs typeface="B Titr" pitchFamily="2" charset="-78"/>
          </a:endParaRPr>
        </a:p>
      </dgm:t>
    </dgm:pt>
    <dgm:pt modelId="{7A3AEE45-A120-4D9C-85EB-52997ABA28FB}" type="sibTrans" cxnId="{73AA93E9-D37C-4AA6-9AC3-4284F5BEE96C}">
      <dgm:prSet/>
      <dgm:spPr/>
      <dgm:t>
        <a:bodyPr>
          <a:scene3d>
            <a:camera prst="orthographicFront"/>
            <a:lightRig rig="soft" dir="t">
              <a:rot lat="0" lon="0" rev="10800000"/>
            </a:lightRig>
          </a:scene3d>
          <a:sp3d>
            <a:bevelT w="27940" h="12700"/>
            <a:contourClr>
              <a:srgbClr val="DDDDDD"/>
            </a:contourClr>
          </a:sp3d>
        </a:bodyPr>
        <a:lstStyle/>
        <a:p>
          <a:endParaRPr lang="en-US" b="1" cap="none" spc="150">
            <a:ln w="11430"/>
            <a:solidFill>
              <a:srgbClr val="F8F8F8"/>
            </a:solidFill>
            <a:effectLst>
              <a:outerShdw blurRad="25400" algn="tl" rotWithShape="0">
                <a:srgbClr val="000000">
                  <a:alpha val="43000"/>
                </a:srgbClr>
              </a:outerShdw>
            </a:effectLst>
            <a:cs typeface="B Titr" pitchFamily="2" charset="-78"/>
          </a:endParaRPr>
        </a:p>
      </dgm:t>
    </dgm:pt>
    <dgm:pt modelId="{AC921641-F8CF-4779-9F4D-1C150A5298FD}" type="pres">
      <dgm:prSet presAssocID="{56D95F70-D5BB-46EE-A28D-DB8F436292E2}" presName="composite" presStyleCnt="0">
        <dgm:presLayoutVars>
          <dgm:chMax val="3"/>
          <dgm:animLvl val="lvl"/>
          <dgm:resizeHandles val="exact"/>
        </dgm:presLayoutVars>
      </dgm:prSet>
      <dgm:spPr/>
    </dgm:pt>
    <dgm:pt modelId="{3B618B57-825B-4BAC-A298-EBD184433DB5}" type="pres">
      <dgm:prSet presAssocID="{5B94CA76-FCBC-4D93-9F5C-C38193FFF306}" presName="gear1" presStyleLbl="node1" presStyleIdx="0" presStyleCnt="3">
        <dgm:presLayoutVars>
          <dgm:chMax val="1"/>
          <dgm:bulletEnabled val="1"/>
        </dgm:presLayoutVars>
      </dgm:prSet>
      <dgm:spPr/>
      <dgm:t>
        <a:bodyPr/>
        <a:lstStyle/>
        <a:p>
          <a:endParaRPr lang="en-US"/>
        </a:p>
      </dgm:t>
    </dgm:pt>
    <dgm:pt modelId="{CA721F6F-4609-4B37-8C08-B494F0EFD9C3}" type="pres">
      <dgm:prSet presAssocID="{5B94CA76-FCBC-4D93-9F5C-C38193FFF306}" presName="gear1srcNode" presStyleLbl="node1" presStyleIdx="0" presStyleCnt="3"/>
      <dgm:spPr/>
      <dgm:t>
        <a:bodyPr/>
        <a:lstStyle/>
        <a:p>
          <a:endParaRPr lang="en-US"/>
        </a:p>
      </dgm:t>
    </dgm:pt>
    <dgm:pt modelId="{C64DEDBD-B91C-40BC-BE54-EAE0750E5362}" type="pres">
      <dgm:prSet presAssocID="{5B94CA76-FCBC-4D93-9F5C-C38193FFF306}" presName="gear1dstNode" presStyleLbl="node1" presStyleIdx="0" presStyleCnt="3"/>
      <dgm:spPr/>
      <dgm:t>
        <a:bodyPr/>
        <a:lstStyle/>
        <a:p>
          <a:endParaRPr lang="en-US"/>
        </a:p>
      </dgm:t>
    </dgm:pt>
    <dgm:pt modelId="{357CCC40-DFAA-47A3-BFE1-F6A29D5BEDB0}" type="pres">
      <dgm:prSet presAssocID="{5BEC29F8-9612-420A-AC0C-F0AD1FF7BD36}" presName="gear2" presStyleLbl="node1" presStyleIdx="1" presStyleCnt="3">
        <dgm:presLayoutVars>
          <dgm:chMax val="1"/>
          <dgm:bulletEnabled val="1"/>
        </dgm:presLayoutVars>
      </dgm:prSet>
      <dgm:spPr/>
      <dgm:t>
        <a:bodyPr/>
        <a:lstStyle/>
        <a:p>
          <a:endParaRPr lang="en-US"/>
        </a:p>
      </dgm:t>
    </dgm:pt>
    <dgm:pt modelId="{0D355C8E-9D00-4E34-90DE-B4C71F95FF16}" type="pres">
      <dgm:prSet presAssocID="{5BEC29F8-9612-420A-AC0C-F0AD1FF7BD36}" presName="gear2srcNode" presStyleLbl="node1" presStyleIdx="1" presStyleCnt="3"/>
      <dgm:spPr/>
      <dgm:t>
        <a:bodyPr/>
        <a:lstStyle/>
        <a:p>
          <a:endParaRPr lang="en-US"/>
        </a:p>
      </dgm:t>
    </dgm:pt>
    <dgm:pt modelId="{D339FEB5-8A31-4D95-B543-C490B4F13411}" type="pres">
      <dgm:prSet presAssocID="{5BEC29F8-9612-420A-AC0C-F0AD1FF7BD36}" presName="gear2dstNode" presStyleLbl="node1" presStyleIdx="1" presStyleCnt="3"/>
      <dgm:spPr/>
      <dgm:t>
        <a:bodyPr/>
        <a:lstStyle/>
        <a:p>
          <a:endParaRPr lang="en-US"/>
        </a:p>
      </dgm:t>
    </dgm:pt>
    <dgm:pt modelId="{7D9B0F61-0110-4A89-8DC3-D3C9AE60108B}" type="pres">
      <dgm:prSet presAssocID="{DD5B1676-B1AC-43BC-B77F-DAF90460E46E}" presName="gear3" presStyleLbl="node1" presStyleIdx="2" presStyleCnt="3"/>
      <dgm:spPr/>
      <dgm:t>
        <a:bodyPr/>
        <a:lstStyle/>
        <a:p>
          <a:endParaRPr lang="en-US"/>
        </a:p>
      </dgm:t>
    </dgm:pt>
    <dgm:pt modelId="{76585510-4741-40D8-AFE1-5B21D60DC297}" type="pres">
      <dgm:prSet presAssocID="{DD5B1676-B1AC-43BC-B77F-DAF90460E46E}" presName="gear3tx" presStyleLbl="node1" presStyleIdx="2" presStyleCnt="3">
        <dgm:presLayoutVars>
          <dgm:chMax val="1"/>
          <dgm:bulletEnabled val="1"/>
        </dgm:presLayoutVars>
      </dgm:prSet>
      <dgm:spPr/>
      <dgm:t>
        <a:bodyPr/>
        <a:lstStyle/>
        <a:p>
          <a:endParaRPr lang="en-US"/>
        </a:p>
      </dgm:t>
    </dgm:pt>
    <dgm:pt modelId="{CEF110B6-5080-4054-B2AA-D80CF6D08030}" type="pres">
      <dgm:prSet presAssocID="{DD5B1676-B1AC-43BC-B77F-DAF90460E46E}" presName="gear3srcNode" presStyleLbl="node1" presStyleIdx="2" presStyleCnt="3"/>
      <dgm:spPr/>
      <dgm:t>
        <a:bodyPr/>
        <a:lstStyle/>
        <a:p>
          <a:endParaRPr lang="en-US"/>
        </a:p>
      </dgm:t>
    </dgm:pt>
    <dgm:pt modelId="{6EE90892-B862-40B5-914F-72540507613A}" type="pres">
      <dgm:prSet presAssocID="{DD5B1676-B1AC-43BC-B77F-DAF90460E46E}" presName="gear3dstNode" presStyleLbl="node1" presStyleIdx="2" presStyleCnt="3"/>
      <dgm:spPr/>
      <dgm:t>
        <a:bodyPr/>
        <a:lstStyle/>
        <a:p>
          <a:endParaRPr lang="en-US"/>
        </a:p>
      </dgm:t>
    </dgm:pt>
    <dgm:pt modelId="{8561A64F-5A7D-4226-9D10-6AB22F12BB45}" type="pres">
      <dgm:prSet presAssocID="{ABC7FE02-57A6-42D3-80F5-6FBF66B15C54}" presName="connector1" presStyleLbl="sibTrans2D1" presStyleIdx="0" presStyleCnt="3"/>
      <dgm:spPr/>
      <dgm:t>
        <a:bodyPr/>
        <a:lstStyle/>
        <a:p>
          <a:endParaRPr lang="en-US"/>
        </a:p>
      </dgm:t>
    </dgm:pt>
    <dgm:pt modelId="{D2691110-8F51-4476-8CD7-B3D7C49B3A9B}" type="pres">
      <dgm:prSet presAssocID="{9248AA27-C44C-4913-BBFD-FC0B4896A038}" presName="connector2" presStyleLbl="sibTrans2D1" presStyleIdx="1" presStyleCnt="3"/>
      <dgm:spPr/>
      <dgm:t>
        <a:bodyPr/>
        <a:lstStyle/>
        <a:p>
          <a:endParaRPr lang="en-US"/>
        </a:p>
      </dgm:t>
    </dgm:pt>
    <dgm:pt modelId="{D3205500-3CAC-43E8-B9C2-4BF030DE6203}" type="pres">
      <dgm:prSet presAssocID="{7A3AEE45-A120-4D9C-85EB-52997ABA28FB}" presName="connector3" presStyleLbl="sibTrans2D1" presStyleIdx="2" presStyleCnt="3"/>
      <dgm:spPr/>
      <dgm:t>
        <a:bodyPr/>
        <a:lstStyle/>
        <a:p>
          <a:endParaRPr lang="en-US"/>
        </a:p>
      </dgm:t>
    </dgm:pt>
  </dgm:ptLst>
  <dgm:cxnLst>
    <dgm:cxn modelId="{73AA93E9-D37C-4AA6-9AC3-4284F5BEE96C}" srcId="{56D95F70-D5BB-46EE-A28D-DB8F436292E2}" destId="{DD5B1676-B1AC-43BC-B77F-DAF90460E46E}" srcOrd="2" destOrd="0" parTransId="{97E86AA1-6324-489A-8FC3-FEA08D7A26BC}" sibTransId="{7A3AEE45-A120-4D9C-85EB-52997ABA28FB}"/>
    <dgm:cxn modelId="{3AD98072-8D43-45DE-9014-4916BFDBA959}" type="presOf" srcId="{5BEC29F8-9612-420A-AC0C-F0AD1FF7BD36}" destId="{0D355C8E-9D00-4E34-90DE-B4C71F95FF16}" srcOrd="1" destOrd="0" presId="urn:microsoft.com/office/officeart/2005/8/layout/gear1"/>
    <dgm:cxn modelId="{E59BE75D-6FCD-4C68-9D9F-72727020052F}" srcId="{56D95F70-D5BB-46EE-A28D-DB8F436292E2}" destId="{5BEC29F8-9612-420A-AC0C-F0AD1FF7BD36}" srcOrd="1" destOrd="0" parTransId="{B418E455-6DC6-4805-B398-4EE63E898827}" sibTransId="{9248AA27-C44C-4913-BBFD-FC0B4896A038}"/>
    <dgm:cxn modelId="{5234C5A5-F830-4745-B09A-8772EBB36FF3}" type="presOf" srcId="{7A3AEE45-A120-4D9C-85EB-52997ABA28FB}" destId="{D3205500-3CAC-43E8-B9C2-4BF030DE6203}" srcOrd="0" destOrd="0" presId="urn:microsoft.com/office/officeart/2005/8/layout/gear1"/>
    <dgm:cxn modelId="{0B79B290-3822-4C65-96A9-DABFA52CDF74}" srcId="{56D95F70-D5BB-46EE-A28D-DB8F436292E2}" destId="{5B94CA76-FCBC-4D93-9F5C-C38193FFF306}" srcOrd="0" destOrd="0" parTransId="{68BE2727-77BB-41D6-8959-D5D88D55BAD5}" sibTransId="{ABC7FE02-57A6-42D3-80F5-6FBF66B15C54}"/>
    <dgm:cxn modelId="{4893A41C-FCB6-423C-9857-05E8D9E63930}" type="presOf" srcId="{5BEC29F8-9612-420A-AC0C-F0AD1FF7BD36}" destId="{D339FEB5-8A31-4D95-B543-C490B4F13411}" srcOrd="2" destOrd="0" presId="urn:microsoft.com/office/officeart/2005/8/layout/gear1"/>
    <dgm:cxn modelId="{E53C02C0-1A4A-402E-9130-C77BE937ECA3}" type="presOf" srcId="{5B94CA76-FCBC-4D93-9F5C-C38193FFF306}" destId="{CA721F6F-4609-4B37-8C08-B494F0EFD9C3}" srcOrd="1" destOrd="0" presId="urn:microsoft.com/office/officeart/2005/8/layout/gear1"/>
    <dgm:cxn modelId="{37CC02A7-7670-4485-8724-E10F6AD94672}" type="presOf" srcId="{ABC7FE02-57A6-42D3-80F5-6FBF66B15C54}" destId="{8561A64F-5A7D-4226-9D10-6AB22F12BB45}" srcOrd="0" destOrd="0" presId="urn:microsoft.com/office/officeart/2005/8/layout/gear1"/>
    <dgm:cxn modelId="{1F8927E9-EFD6-430A-86FC-6D6D10140E66}" type="presOf" srcId="{9248AA27-C44C-4913-BBFD-FC0B4896A038}" destId="{D2691110-8F51-4476-8CD7-B3D7C49B3A9B}" srcOrd="0" destOrd="0" presId="urn:microsoft.com/office/officeart/2005/8/layout/gear1"/>
    <dgm:cxn modelId="{C6B00EA0-D5EF-400E-B91A-0E5E41B31C65}" type="presOf" srcId="{DD5B1676-B1AC-43BC-B77F-DAF90460E46E}" destId="{CEF110B6-5080-4054-B2AA-D80CF6D08030}" srcOrd="2" destOrd="0" presId="urn:microsoft.com/office/officeart/2005/8/layout/gear1"/>
    <dgm:cxn modelId="{EC32FDF2-9A43-47E6-9AAC-7AD9B5D6C6E6}" type="presOf" srcId="{5BEC29F8-9612-420A-AC0C-F0AD1FF7BD36}" destId="{357CCC40-DFAA-47A3-BFE1-F6A29D5BEDB0}" srcOrd="0" destOrd="0" presId="urn:microsoft.com/office/officeart/2005/8/layout/gear1"/>
    <dgm:cxn modelId="{A232D355-E3DD-40C9-BBD9-F30BAB038FD1}" type="presOf" srcId="{5B94CA76-FCBC-4D93-9F5C-C38193FFF306}" destId="{3B618B57-825B-4BAC-A298-EBD184433DB5}" srcOrd="0" destOrd="0" presId="urn:microsoft.com/office/officeart/2005/8/layout/gear1"/>
    <dgm:cxn modelId="{308D421A-A924-471C-87E2-223E93403B9B}" type="presOf" srcId="{DD5B1676-B1AC-43BC-B77F-DAF90460E46E}" destId="{7D9B0F61-0110-4A89-8DC3-D3C9AE60108B}" srcOrd="0" destOrd="0" presId="urn:microsoft.com/office/officeart/2005/8/layout/gear1"/>
    <dgm:cxn modelId="{906320D1-5715-4E37-833A-0E9368159438}" type="presOf" srcId="{DD5B1676-B1AC-43BC-B77F-DAF90460E46E}" destId="{6EE90892-B862-40B5-914F-72540507613A}" srcOrd="3" destOrd="0" presId="urn:microsoft.com/office/officeart/2005/8/layout/gear1"/>
    <dgm:cxn modelId="{1211933F-B58B-4DB6-9260-D95286D710CF}" type="presOf" srcId="{DD5B1676-B1AC-43BC-B77F-DAF90460E46E}" destId="{76585510-4741-40D8-AFE1-5B21D60DC297}" srcOrd="1" destOrd="0" presId="urn:microsoft.com/office/officeart/2005/8/layout/gear1"/>
    <dgm:cxn modelId="{62D0FD99-9560-4761-BE28-11BE920A5B1F}" type="presOf" srcId="{5B94CA76-FCBC-4D93-9F5C-C38193FFF306}" destId="{C64DEDBD-B91C-40BC-BE54-EAE0750E5362}" srcOrd="2" destOrd="0" presId="urn:microsoft.com/office/officeart/2005/8/layout/gear1"/>
    <dgm:cxn modelId="{8EB100D2-9F60-43F7-8F7F-A0C871CA257D}" type="presOf" srcId="{56D95F70-D5BB-46EE-A28D-DB8F436292E2}" destId="{AC921641-F8CF-4779-9F4D-1C150A5298FD}" srcOrd="0" destOrd="0" presId="urn:microsoft.com/office/officeart/2005/8/layout/gear1"/>
    <dgm:cxn modelId="{F0C021E8-F275-413F-ABAB-68882EA515AD}" type="presParOf" srcId="{AC921641-F8CF-4779-9F4D-1C150A5298FD}" destId="{3B618B57-825B-4BAC-A298-EBD184433DB5}" srcOrd="0" destOrd="0" presId="urn:microsoft.com/office/officeart/2005/8/layout/gear1"/>
    <dgm:cxn modelId="{A1914DBA-B0B1-4CF2-B2E5-C6D76723CE6C}" type="presParOf" srcId="{AC921641-F8CF-4779-9F4D-1C150A5298FD}" destId="{CA721F6F-4609-4B37-8C08-B494F0EFD9C3}" srcOrd="1" destOrd="0" presId="urn:microsoft.com/office/officeart/2005/8/layout/gear1"/>
    <dgm:cxn modelId="{2ABE7B64-0D48-4E63-AEEC-1B7320B6877D}" type="presParOf" srcId="{AC921641-F8CF-4779-9F4D-1C150A5298FD}" destId="{C64DEDBD-B91C-40BC-BE54-EAE0750E5362}" srcOrd="2" destOrd="0" presId="urn:microsoft.com/office/officeart/2005/8/layout/gear1"/>
    <dgm:cxn modelId="{11B85449-131E-4E59-852D-2A962DFD4865}" type="presParOf" srcId="{AC921641-F8CF-4779-9F4D-1C150A5298FD}" destId="{357CCC40-DFAA-47A3-BFE1-F6A29D5BEDB0}" srcOrd="3" destOrd="0" presId="urn:microsoft.com/office/officeart/2005/8/layout/gear1"/>
    <dgm:cxn modelId="{A651DE6A-9BCD-4B47-A341-145B0B47FDB7}" type="presParOf" srcId="{AC921641-F8CF-4779-9F4D-1C150A5298FD}" destId="{0D355C8E-9D00-4E34-90DE-B4C71F95FF16}" srcOrd="4" destOrd="0" presId="urn:microsoft.com/office/officeart/2005/8/layout/gear1"/>
    <dgm:cxn modelId="{DE19EA6D-8615-4B79-A2DE-9F28D46E71D3}" type="presParOf" srcId="{AC921641-F8CF-4779-9F4D-1C150A5298FD}" destId="{D339FEB5-8A31-4D95-B543-C490B4F13411}" srcOrd="5" destOrd="0" presId="urn:microsoft.com/office/officeart/2005/8/layout/gear1"/>
    <dgm:cxn modelId="{554D1068-93A9-4DA4-A8FF-DE1209C6D393}" type="presParOf" srcId="{AC921641-F8CF-4779-9F4D-1C150A5298FD}" destId="{7D9B0F61-0110-4A89-8DC3-D3C9AE60108B}" srcOrd="6" destOrd="0" presId="urn:microsoft.com/office/officeart/2005/8/layout/gear1"/>
    <dgm:cxn modelId="{D9D7BD9F-41AA-4991-8C65-5FA6AC39773A}" type="presParOf" srcId="{AC921641-F8CF-4779-9F4D-1C150A5298FD}" destId="{76585510-4741-40D8-AFE1-5B21D60DC297}" srcOrd="7" destOrd="0" presId="urn:microsoft.com/office/officeart/2005/8/layout/gear1"/>
    <dgm:cxn modelId="{BFC988DB-184E-46E4-AC38-57D6BB77AC3C}" type="presParOf" srcId="{AC921641-F8CF-4779-9F4D-1C150A5298FD}" destId="{CEF110B6-5080-4054-B2AA-D80CF6D08030}" srcOrd="8" destOrd="0" presId="urn:microsoft.com/office/officeart/2005/8/layout/gear1"/>
    <dgm:cxn modelId="{204C1AF8-355D-4E5E-AA9F-E3ABF6C723C4}" type="presParOf" srcId="{AC921641-F8CF-4779-9F4D-1C150A5298FD}" destId="{6EE90892-B862-40B5-914F-72540507613A}" srcOrd="9" destOrd="0" presId="urn:microsoft.com/office/officeart/2005/8/layout/gear1"/>
    <dgm:cxn modelId="{D7B328D1-B7BA-46EE-B6D1-BF07FE1B4183}" type="presParOf" srcId="{AC921641-F8CF-4779-9F4D-1C150A5298FD}" destId="{8561A64F-5A7D-4226-9D10-6AB22F12BB45}" srcOrd="10" destOrd="0" presId="urn:microsoft.com/office/officeart/2005/8/layout/gear1"/>
    <dgm:cxn modelId="{46D645DB-C3F0-465B-9E7D-31824D45C6F1}" type="presParOf" srcId="{AC921641-F8CF-4779-9F4D-1C150A5298FD}" destId="{D2691110-8F51-4476-8CD7-B3D7C49B3A9B}" srcOrd="11" destOrd="0" presId="urn:microsoft.com/office/officeart/2005/8/layout/gear1"/>
    <dgm:cxn modelId="{7F80BF99-BFFE-4811-A18A-BFB342DA979D}" type="presParOf" srcId="{AC921641-F8CF-4779-9F4D-1C150A5298FD}" destId="{D3205500-3CAC-43E8-B9C2-4BF030DE6203}"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8D3C1A8-26BD-48BB-AAA3-DA8B0C73EA81}"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en-US"/>
        </a:p>
      </dgm:t>
    </dgm:pt>
    <dgm:pt modelId="{90D8D73D-0582-46B5-910D-F3F18E75195A}">
      <dgm:prSet phldrT="[Text]" custT="1"/>
      <dgm:spPr/>
      <dgm:t>
        <a:bodyPr/>
        <a:lstStyle/>
        <a:p>
          <a:pPr rtl="1"/>
          <a:r>
            <a:rPr lang="fa-IR" sz="2000" u="none" smtClean="0">
              <a:cs typeface="B Titr" pitchFamily="2" charset="-78"/>
            </a:rPr>
            <a:t>طوفان ذهنی</a:t>
          </a:r>
          <a:endParaRPr lang="en-US" sz="2000" u="none" dirty="0">
            <a:cs typeface="B Titr" pitchFamily="2" charset="-78"/>
          </a:endParaRPr>
        </a:p>
      </dgm:t>
    </dgm:pt>
    <dgm:pt modelId="{5574EE44-C44C-4867-878F-BDCF947718AA}" type="parTrans" cxnId="{297941F8-E7A1-463B-BC94-D6EB78CAEB68}">
      <dgm:prSet/>
      <dgm:spPr/>
      <dgm:t>
        <a:bodyPr/>
        <a:lstStyle/>
        <a:p>
          <a:pPr rtl="1"/>
          <a:endParaRPr lang="en-US" sz="3200" u="none">
            <a:solidFill>
              <a:srgbClr val="F9F9F9"/>
            </a:solidFill>
            <a:cs typeface="B Titr" pitchFamily="2" charset="-78"/>
          </a:endParaRPr>
        </a:p>
      </dgm:t>
    </dgm:pt>
    <dgm:pt modelId="{6A1F3998-3DA9-4FEE-98B3-AA553C10E720}" type="sibTrans" cxnId="{297941F8-E7A1-463B-BC94-D6EB78CAEB68}">
      <dgm:prSet/>
      <dgm:spPr/>
      <dgm:t>
        <a:bodyPr/>
        <a:lstStyle/>
        <a:p>
          <a:pPr rtl="1"/>
          <a:endParaRPr lang="en-US" sz="3200" u="none">
            <a:solidFill>
              <a:srgbClr val="F9F9F9"/>
            </a:solidFill>
            <a:cs typeface="B Titr" pitchFamily="2" charset="-78"/>
          </a:endParaRPr>
        </a:p>
      </dgm:t>
    </dgm:pt>
    <dgm:pt modelId="{10884338-6C5C-4CF4-BE09-E65F51597C72}">
      <dgm:prSet phldrT="[Text]" custT="1"/>
      <dgm:spPr/>
      <dgm:t>
        <a:bodyPr/>
        <a:lstStyle/>
        <a:p>
          <a:pPr rtl="1"/>
          <a:r>
            <a:rPr lang="fa-IR" sz="2000" u="none" smtClean="0">
              <a:cs typeface="B Titr" pitchFamily="2" charset="-78"/>
            </a:rPr>
            <a:t>تکنیک شش کلاه</a:t>
          </a:r>
          <a:endParaRPr lang="en-US" sz="2000" u="none" dirty="0">
            <a:cs typeface="B Titr" pitchFamily="2" charset="-78"/>
          </a:endParaRPr>
        </a:p>
      </dgm:t>
    </dgm:pt>
    <dgm:pt modelId="{CA5349D6-7BB5-4071-8835-6E23A025C568}" type="parTrans" cxnId="{3C4DBA47-3228-4D1E-85B5-BFF7F9C5483F}">
      <dgm:prSet/>
      <dgm:spPr/>
      <dgm:t>
        <a:bodyPr/>
        <a:lstStyle/>
        <a:p>
          <a:pPr rtl="1"/>
          <a:endParaRPr lang="en-US" sz="3200" u="none">
            <a:solidFill>
              <a:srgbClr val="F9F9F9"/>
            </a:solidFill>
            <a:cs typeface="B Titr" pitchFamily="2" charset="-78"/>
          </a:endParaRPr>
        </a:p>
      </dgm:t>
    </dgm:pt>
    <dgm:pt modelId="{2C09D7A9-8304-4667-A545-221FC5AD8922}" type="sibTrans" cxnId="{3C4DBA47-3228-4D1E-85B5-BFF7F9C5483F}">
      <dgm:prSet/>
      <dgm:spPr/>
      <dgm:t>
        <a:bodyPr/>
        <a:lstStyle/>
        <a:p>
          <a:pPr rtl="1"/>
          <a:endParaRPr lang="en-US" sz="3200" u="none">
            <a:solidFill>
              <a:srgbClr val="F9F9F9"/>
            </a:solidFill>
            <a:cs typeface="B Titr" pitchFamily="2" charset="-78"/>
          </a:endParaRPr>
        </a:p>
      </dgm:t>
    </dgm:pt>
    <dgm:pt modelId="{531C0675-19E0-4C31-B4E7-F992D7D6A864}">
      <dgm:prSet phldrT="[Text]" custT="1"/>
      <dgm:spPr/>
      <dgm:t>
        <a:bodyPr/>
        <a:lstStyle/>
        <a:p>
          <a:pPr rtl="1"/>
          <a:r>
            <a:rPr lang="fa-IR" sz="2000" u="none" smtClean="0">
              <a:cs typeface="B Titr" pitchFamily="2" charset="-78"/>
            </a:rPr>
            <a:t>ارتباط اجباری</a:t>
          </a:r>
          <a:endParaRPr lang="en-US" sz="2000" u="none" dirty="0">
            <a:cs typeface="B Titr" pitchFamily="2" charset="-78"/>
          </a:endParaRPr>
        </a:p>
      </dgm:t>
    </dgm:pt>
    <dgm:pt modelId="{20C6AAD0-61CD-4433-8AA6-EEFD4E0D00DC}" type="parTrans" cxnId="{E0843213-517F-4483-8D24-92D907B72F3E}">
      <dgm:prSet/>
      <dgm:spPr/>
      <dgm:t>
        <a:bodyPr/>
        <a:lstStyle/>
        <a:p>
          <a:pPr rtl="1"/>
          <a:endParaRPr lang="en-US" sz="3200" u="none">
            <a:solidFill>
              <a:srgbClr val="F9F9F9"/>
            </a:solidFill>
            <a:cs typeface="B Titr" pitchFamily="2" charset="-78"/>
          </a:endParaRPr>
        </a:p>
      </dgm:t>
    </dgm:pt>
    <dgm:pt modelId="{38646C61-8313-4484-BF6D-0C22764FF071}" type="sibTrans" cxnId="{E0843213-517F-4483-8D24-92D907B72F3E}">
      <dgm:prSet/>
      <dgm:spPr/>
      <dgm:t>
        <a:bodyPr/>
        <a:lstStyle/>
        <a:p>
          <a:pPr rtl="1"/>
          <a:endParaRPr lang="en-US" sz="3200" u="none">
            <a:solidFill>
              <a:srgbClr val="F9F9F9"/>
            </a:solidFill>
            <a:cs typeface="B Titr" pitchFamily="2" charset="-78"/>
          </a:endParaRPr>
        </a:p>
      </dgm:t>
    </dgm:pt>
    <dgm:pt modelId="{739BCD4D-D728-4AA2-8B90-2BE5B9E28AF8}">
      <dgm:prSet custT="1"/>
      <dgm:spPr/>
      <dgm:t>
        <a:bodyPr/>
        <a:lstStyle/>
        <a:p>
          <a:pPr rtl="1"/>
          <a:r>
            <a:rPr lang="fa-IR" sz="2000" u="none" smtClean="0">
              <a:cs typeface="B Titr" pitchFamily="2" charset="-78"/>
            </a:rPr>
            <a:t>تکنیک اسکمپر</a:t>
          </a:r>
          <a:endParaRPr lang="en-US" sz="2000" u="none" dirty="0">
            <a:cs typeface="B Titr" pitchFamily="2" charset="-78"/>
          </a:endParaRPr>
        </a:p>
      </dgm:t>
    </dgm:pt>
    <dgm:pt modelId="{51AF3AB4-C6DE-4279-801F-FCF5E6F51C43}" type="parTrans" cxnId="{AF4B71EB-6D1D-4654-B884-A1E2C506F665}">
      <dgm:prSet/>
      <dgm:spPr/>
      <dgm:t>
        <a:bodyPr/>
        <a:lstStyle/>
        <a:p>
          <a:pPr rtl="1"/>
          <a:endParaRPr lang="en-US" sz="3200" u="none">
            <a:solidFill>
              <a:srgbClr val="F9F9F9"/>
            </a:solidFill>
            <a:cs typeface="B Titr" pitchFamily="2" charset="-78"/>
          </a:endParaRPr>
        </a:p>
      </dgm:t>
    </dgm:pt>
    <dgm:pt modelId="{FAA3B2F9-23F3-4650-A870-B909C548C36F}" type="sibTrans" cxnId="{AF4B71EB-6D1D-4654-B884-A1E2C506F665}">
      <dgm:prSet/>
      <dgm:spPr/>
      <dgm:t>
        <a:bodyPr/>
        <a:lstStyle/>
        <a:p>
          <a:pPr rtl="1"/>
          <a:endParaRPr lang="en-US" sz="3200" u="none">
            <a:solidFill>
              <a:srgbClr val="F9F9F9"/>
            </a:solidFill>
            <a:cs typeface="B Titr" pitchFamily="2" charset="-78"/>
          </a:endParaRPr>
        </a:p>
      </dgm:t>
    </dgm:pt>
    <dgm:pt modelId="{8CDE575C-3EA0-4A06-9F05-45BA96981ADA}">
      <dgm:prSet custT="1"/>
      <dgm:spPr/>
      <dgm:t>
        <a:bodyPr/>
        <a:lstStyle/>
        <a:p>
          <a:pPr rtl="1"/>
          <a:r>
            <a:rPr lang="fa-IR" sz="2000" u="none" smtClean="0">
              <a:cs typeface="B Titr" pitchFamily="2" charset="-78"/>
            </a:rPr>
            <a:t>تکنیک </a:t>
          </a:r>
          <a:r>
            <a:rPr lang="en-US" sz="2000" u="none" smtClean="0">
              <a:cs typeface="B Titr" pitchFamily="2" charset="-78"/>
            </a:rPr>
            <a:t>5W.1H</a:t>
          </a:r>
          <a:endParaRPr lang="en-US" sz="2000" u="none" dirty="0">
            <a:cs typeface="B Titr" pitchFamily="2" charset="-78"/>
          </a:endParaRPr>
        </a:p>
      </dgm:t>
    </dgm:pt>
    <dgm:pt modelId="{64C1EF3E-F28E-40DD-BD90-AE7CB11433F3}" type="parTrans" cxnId="{014177D4-F589-4E99-84DC-1D079100550D}">
      <dgm:prSet/>
      <dgm:spPr/>
      <dgm:t>
        <a:bodyPr/>
        <a:lstStyle/>
        <a:p>
          <a:pPr rtl="1"/>
          <a:endParaRPr lang="en-US" sz="3200" u="none">
            <a:solidFill>
              <a:srgbClr val="F9F9F9"/>
            </a:solidFill>
            <a:cs typeface="B Titr" pitchFamily="2" charset="-78"/>
          </a:endParaRPr>
        </a:p>
      </dgm:t>
    </dgm:pt>
    <dgm:pt modelId="{1FA26FF9-61E5-4743-B8F0-03299A1F8F01}" type="sibTrans" cxnId="{014177D4-F589-4E99-84DC-1D079100550D}">
      <dgm:prSet/>
      <dgm:spPr/>
      <dgm:t>
        <a:bodyPr/>
        <a:lstStyle/>
        <a:p>
          <a:pPr rtl="1"/>
          <a:endParaRPr lang="en-US" sz="3200" u="none">
            <a:solidFill>
              <a:srgbClr val="F9F9F9"/>
            </a:solidFill>
            <a:cs typeface="B Titr" pitchFamily="2" charset="-78"/>
          </a:endParaRPr>
        </a:p>
      </dgm:t>
    </dgm:pt>
    <dgm:pt modelId="{F1D39F43-89FA-461D-9764-00A95BD8BBD5}">
      <dgm:prSet custT="1"/>
      <dgm:spPr/>
      <dgm:t>
        <a:bodyPr/>
        <a:lstStyle/>
        <a:p>
          <a:pPr rtl="1"/>
          <a:r>
            <a:rPr lang="fa-IR" sz="2000" u="none" smtClean="0">
              <a:cs typeface="B Titr" pitchFamily="2" charset="-78"/>
            </a:rPr>
            <a:t>تکنیک </a:t>
          </a:r>
          <a:r>
            <a:rPr lang="en-US" sz="2000" u="none" smtClean="0">
              <a:cs typeface="B Titr" pitchFamily="2" charset="-78"/>
            </a:rPr>
            <a:t>P.P.C</a:t>
          </a:r>
          <a:r>
            <a:rPr lang="fa-IR" sz="2000" u="none" smtClean="0">
              <a:cs typeface="B Titr" pitchFamily="2" charset="-78"/>
            </a:rPr>
            <a:t> </a:t>
          </a:r>
          <a:endParaRPr lang="en-US" sz="2000" u="none" dirty="0">
            <a:cs typeface="B Titr" pitchFamily="2" charset="-78"/>
          </a:endParaRPr>
        </a:p>
      </dgm:t>
    </dgm:pt>
    <dgm:pt modelId="{42E1310B-D6BB-40B2-8A47-5EF7DD39A7B8}" type="parTrans" cxnId="{667B32ED-0002-43EB-963B-7EEE6A60F79A}">
      <dgm:prSet/>
      <dgm:spPr/>
      <dgm:t>
        <a:bodyPr/>
        <a:lstStyle/>
        <a:p>
          <a:pPr rtl="1"/>
          <a:endParaRPr lang="en-US" sz="3200" u="none">
            <a:solidFill>
              <a:srgbClr val="F9F9F9"/>
            </a:solidFill>
            <a:cs typeface="B Titr" pitchFamily="2" charset="-78"/>
          </a:endParaRPr>
        </a:p>
      </dgm:t>
    </dgm:pt>
    <dgm:pt modelId="{A3644117-48B3-4DDB-A6C8-DE999B6321DB}" type="sibTrans" cxnId="{667B32ED-0002-43EB-963B-7EEE6A60F79A}">
      <dgm:prSet/>
      <dgm:spPr/>
      <dgm:t>
        <a:bodyPr/>
        <a:lstStyle/>
        <a:p>
          <a:pPr rtl="1"/>
          <a:endParaRPr lang="en-US" sz="3200" u="none">
            <a:solidFill>
              <a:srgbClr val="F9F9F9"/>
            </a:solidFill>
            <a:cs typeface="B Titr" pitchFamily="2" charset="-78"/>
          </a:endParaRPr>
        </a:p>
      </dgm:t>
    </dgm:pt>
    <dgm:pt modelId="{8FC9ACD4-E1E0-40F9-A5C5-989FED2DB0AA}">
      <dgm:prSet custT="1"/>
      <dgm:spPr/>
      <dgm:t>
        <a:bodyPr/>
        <a:lstStyle/>
        <a:p>
          <a:pPr rtl="1"/>
          <a:r>
            <a:rPr lang="fa-IR" sz="2000" b="1" u="none" dirty="0" smtClean="0">
              <a:cs typeface="B Titr" pitchFamily="2" charset="-78"/>
            </a:rPr>
            <a:t>تکنیک فهرست خصوصیات</a:t>
          </a:r>
          <a:endParaRPr lang="en-US" sz="2000" u="none" dirty="0">
            <a:cs typeface="B Titr" pitchFamily="2" charset="-78"/>
          </a:endParaRPr>
        </a:p>
      </dgm:t>
    </dgm:pt>
    <dgm:pt modelId="{00E63CEA-109C-454C-8776-84036892D2F4}" type="parTrans" cxnId="{B38DC775-DA91-41A1-A8A8-213744B49248}">
      <dgm:prSet/>
      <dgm:spPr/>
      <dgm:t>
        <a:bodyPr/>
        <a:lstStyle/>
        <a:p>
          <a:pPr rtl="1"/>
          <a:endParaRPr lang="en-US" sz="3200" u="none">
            <a:solidFill>
              <a:srgbClr val="F9F9F9"/>
            </a:solidFill>
            <a:cs typeface="B Titr" pitchFamily="2" charset="-78"/>
          </a:endParaRPr>
        </a:p>
      </dgm:t>
    </dgm:pt>
    <dgm:pt modelId="{47CCA55F-DAAE-47A4-AF2F-1BBB799F2ADE}" type="sibTrans" cxnId="{B38DC775-DA91-41A1-A8A8-213744B49248}">
      <dgm:prSet/>
      <dgm:spPr/>
      <dgm:t>
        <a:bodyPr/>
        <a:lstStyle/>
        <a:p>
          <a:pPr rtl="1"/>
          <a:endParaRPr lang="en-US" sz="3200" u="none">
            <a:solidFill>
              <a:srgbClr val="F9F9F9"/>
            </a:solidFill>
            <a:cs typeface="B Titr" pitchFamily="2" charset="-78"/>
          </a:endParaRPr>
        </a:p>
      </dgm:t>
    </dgm:pt>
    <dgm:pt modelId="{48B5FE89-200D-452F-BDBC-A45B6E9C33E4}">
      <dgm:prSet custT="1"/>
      <dgm:spPr/>
      <dgm:t>
        <a:bodyPr/>
        <a:lstStyle/>
        <a:p>
          <a:pPr rtl="1"/>
          <a:r>
            <a:rPr lang="fa-IR" sz="2000" dirty="0" smtClean="0">
              <a:cs typeface="B Titr" pitchFamily="2" charset="-78"/>
            </a:rPr>
            <a:t>وارونه سازی مسأله</a:t>
          </a:r>
          <a:endParaRPr lang="en-US" sz="2000" dirty="0">
            <a:cs typeface="B Titr" pitchFamily="2" charset="-78"/>
          </a:endParaRPr>
        </a:p>
      </dgm:t>
    </dgm:pt>
    <dgm:pt modelId="{65FD2DDB-8FB9-4D09-8D11-F548EB802415}" type="parTrans" cxnId="{9BEDE852-F127-4010-B3E3-2802F1480253}">
      <dgm:prSet/>
      <dgm:spPr/>
      <dgm:t>
        <a:bodyPr/>
        <a:lstStyle/>
        <a:p>
          <a:pPr rtl="1"/>
          <a:endParaRPr lang="en-US" sz="3200">
            <a:cs typeface="B Titr" pitchFamily="2" charset="-78"/>
          </a:endParaRPr>
        </a:p>
      </dgm:t>
    </dgm:pt>
    <dgm:pt modelId="{5DC3F3B8-8873-4DEC-9F3F-0C0D2FFF729D}" type="sibTrans" cxnId="{9BEDE852-F127-4010-B3E3-2802F1480253}">
      <dgm:prSet/>
      <dgm:spPr/>
      <dgm:t>
        <a:bodyPr/>
        <a:lstStyle/>
        <a:p>
          <a:pPr rtl="1"/>
          <a:endParaRPr lang="en-US" sz="3200">
            <a:cs typeface="B Titr" pitchFamily="2" charset="-78"/>
          </a:endParaRPr>
        </a:p>
      </dgm:t>
    </dgm:pt>
    <dgm:pt modelId="{FBFB74C6-4B8F-4A3D-ADD1-4D8505DF75E5}">
      <dgm:prSet custT="1"/>
      <dgm:spPr/>
      <dgm:t>
        <a:bodyPr/>
        <a:lstStyle/>
        <a:p>
          <a:r>
            <a:rPr lang="fa-IR" sz="2000" b="1" u="none" dirty="0" smtClean="0">
              <a:cs typeface="B Titr" pitchFamily="2" charset="-78"/>
            </a:rPr>
            <a:t>تكنيك استخوان ماهي</a:t>
          </a:r>
          <a:endParaRPr lang="en-US" sz="2000" b="1" u="none" dirty="0">
            <a:cs typeface="B Titr" pitchFamily="2" charset="-78"/>
          </a:endParaRPr>
        </a:p>
      </dgm:t>
    </dgm:pt>
    <dgm:pt modelId="{8DB9D508-5F1D-4A56-99D3-98859C4BB29A}" type="parTrans" cxnId="{9FD64050-AB7F-4ABD-A7BA-8A0424FCFBFE}">
      <dgm:prSet/>
      <dgm:spPr/>
      <dgm:t>
        <a:bodyPr/>
        <a:lstStyle/>
        <a:p>
          <a:endParaRPr lang="en-US"/>
        </a:p>
      </dgm:t>
    </dgm:pt>
    <dgm:pt modelId="{2534D261-9E73-41A2-8DC0-04E5CB918A8E}" type="sibTrans" cxnId="{9FD64050-AB7F-4ABD-A7BA-8A0424FCFBFE}">
      <dgm:prSet/>
      <dgm:spPr/>
      <dgm:t>
        <a:bodyPr/>
        <a:lstStyle/>
        <a:p>
          <a:endParaRPr lang="en-US"/>
        </a:p>
      </dgm:t>
    </dgm:pt>
    <dgm:pt modelId="{2E0ED593-A5FA-4801-8BD8-CD1E0A80CE03}" type="pres">
      <dgm:prSet presAssocID="{38D3C1A8-26BD-48BB-AAA3-DA8B0C73EA81}" presName="linear" presStyleCnt="0">
        <dgm:presLayoutVars>
          <dgm:dir val="rev"/>
          <dgm:animLvl val="lvl"/>
          <dgm:resizeHandles val="exact"/>
        </dgm:presLayoutVars>
      </dgm:prSet>
      <dgm:spPr/>
      <dgm:t>
        <a:bodyPr/>
        <a:lstStyle/>
        <a:p>
          <a:endParaRPr lang="en-US"/>
        </a:p>
      </dgm:t>
    </dgm:pt>
    <dgm:pt modelId="{AB4F4325-FD25-496C-8A99-82C465FFA6FD}" type="pres">
      <dgm:prSet presAssocID="{90D8D73D-0582-46B5-910D-F3F18E75195A}" presName="parentLin" presStyleCnt="0"/>
      <dgm:spPr/>
    </dgm:pt>
    <dgm:pt modelId="{706D527E-0B5D-4DB2-BE79-000BB1C5992B}" type="pres">
      <dgm:prSet presAssocID="{90D8D73D-0582-46B5-910D-F3F18E75195A}" presName="parentLeftMargin" presStyleLbl="node1" presStyleIdx="0" presStyleCnt="9"/>
      <dgm:spPr/>
      <dgm:t>
        <a:bodyPr/>
        <a:lstStyle/>
        <a:p>
          <a:endParaRPr lang="en-US"/>
        </a:p>
      </dgm:t>
    </dgm:pt>
    <dgm:pt modelId="{1986E50B-3FB8-42A4-95B2-681629E3B4FE}" type="pres">
      <dgm:prSet presAssocID="{90D8D73D-0582-46B5-910D-F3F18E75195A}" presName="parentText" presStyleLbl="node1" presStyleIdx="0" presStyleCnt="9">
        <dgm:presLayoutVars>
          <dgm:chMax val="0"/>
          <dgm:bulletEnabled val="1"/>
        </dgm:presLayoutVars>
      </dgm:prSet>
      <dgm:spPr/>
      <dgm:t>
        <a:bodyPr/>
        <a:lstStyle/>
        <a:p>
          <a:endParaRPr lang="en-US"/>
        </a:p>
      </dgm:t>
    </dgm:pt>
    <dgm:pt modelId="{9F49AEEF-CAC5-461A-959B-2415A6DF424B}" type="pres">
      <dgm:prSet presAssocID="{90D8D73D-0582-46B5-910D-F3F18E75195A}" presName="negativeSpace" presStyleCnt="0"/>
      <dgm:spPr/>
    </dgm:pt>
    <dgm:pt modelId="{AD88881D-BB11-4268-B039-5206B0E25457}" type="pres">
      <dgm:prSet presAssocID="{90D8D73D-0582-46B5-910D-F3F18E75195A}" presName="childText" presStyleLbl="conFgAcc1" presStyleIdx="0" presStyleCnt="9">
        <dgm:presLayoutVars>
          <dgm:bulletEnabled val="1"/>
        </dgm:presLayoutVars>
      </dgm:prSet>
      <dgm:spPr/>
    </dgm:pt>
    <dgm:pt modelId="{F6BAF20F-F9DF-494C-9D46-9122BBE2DE7B}" type="pres">
      <dgm:prSet presAssocID="{6A1F3998-3DA9-4FEE-98B3-AA553C10E720}" presName="spaceBetweenRectangles" presStyleCnt="0"/>
      <dgm:spPr/>
    </dgm:pt>
    <dgm:pt modelId="{81348952-5021-4BA7-AEEB-A432EE0E8C5B}" type="pres">
      <dgm:prSet presAssocID="{10884338-6C5C-4CF4-BE09-E65F51597C72}" presName="parentLin" presStyleCnt="0"/>
      <dgm:spPr/>
    </dgm:pt>
    <dgm:pt modelId="{18F8DA67-C1CC-4DF5-9CA5-96D52BB7571F}" type="pres">
      <dgm:prSet presAssocID="{10884338-6C5C-4CF4-BE09-E65F51597C72}" presName="parentLeftMargin" presStyleLbl="node1" presStyleIdx="0" presStyleCnt="9"/>
      <dgm:spPr/>
      <dgm:t>
        <a:bodyPr/>
        <a:lstStyle/>
        <a:p>
          <a:endParaRPr lang="en-US"/>
        </a:p>
      </dgm:t>
    </dgm:pt>
    <dgm:pt modelId="{00B9F4B2-2558-416F-81AF-D16354F73E59}" type="pres">
      <dgm:prSet presAssocID="{10884338-6C5C-4CF4-BE09-E65F51597C72}" presName="parentText" presStyleLbl="node1" presStyleIdx="1" presStyleCnt="9">
        <dgm:presLayoutVars>
          <dgm:chMax val="0"/>
          <dgm:bulletEnabled val="1"/>
        </dgm:presLayoutVars>
      </dgm:prSet>
      <dgm:spPr/>
      <dgm:t>
        <a:bodyPr/>
        <a:lstStyle/>
        <a:p>
          <a:endParaRPr lang="en-US"/>
        </a:p>
      </dgm:t>
    </dgm:pt>
    <dgm:pt modelId="{451AFEBD-762E-4FCB-93A0-4618B29610A8}" type="pres">
      <dgm:prSet presAssocID="{10884338-6C5C-4CF4-BE09-E65F51597C72}" presName="negativeSpace" presStyleCnt="0"/>
      <dgm:spPr/>
    </dgm:pt>
    <dgm:pt modelId="{1DC1B38E-3AEB-474F-A98D-93C3C7B7AF0C}" type="pres">
      <dgm:prSet presAssocID="{10884338-6C5C-4CF4-BE09-E65F51597C72}" presName="childText" presStyleLbl="conFgAcc1" presStyleIdx="1" presStyleCnt="9">
        <dgm:presLayoutVars>
          <dgm:bulletEnabled val="1"/>
        </dgm:presLayoutVars>
      </dgm:prSet>
      <dgm:spPr/>
    </dgm:pt>
    <dgm:pt modelId="{3B240EEE-3A8A-46A9-88E2-A84870F17C12}" type="pres">
      <dgm:prSet presAssocID="{2C09D7A9-8304-4667-A545-221FC5AD8922}" presName="spaceBetweenRectangles" presStyleCnt="0"/>
      <dgm:spPr/>
    </dgm:pt>
    <dgm:pt modelId="{3A5C0A22-1CFA-4767-BA51-E29AE242E2A2}" type="pres">
      <dgm:prSet presAssocID="{531C0675-19E0-4C31-B4E7-F992D7D6A864}" presName="parentLin" presStyleCnt="0"/>
      <dgm:spPr/>
    </dgm:pt>
    <dgm:pt modelId="{31C48EB5-5298-4A0D-80E5-8E701622D990}" type="pres">
      <dgm:prSet presAssocID="{531C0675-19E0-4C31-B4E7-F992D7D6A864}" presName="parentLeftMargin" presStyleLbl="node1" presStyleIdx="1" presStyleCnt="9"/>
      <dgm:spPr/>
      <dgm:t>
        <a:bodyPr/>
        <a:lstStyle/>
        <a:p>
          <a:endParaRPr lang="en-US"/>
        </a:p>
      </dgm:t>
    </dgm:pt>
    <dgm:pt modelId="{B3B85525-2054-44A2-9CF9-590D1389E229}" type="pres">
      <dgm:prSet presAssocID="{531C0675-19E0-4C31-B4E7-F992D7D6A864}" presName="parentText" presStyleLbl="node1" presStyleIdx="2" presStyleCnt="9">
        <dgm:presLayoutVars>
          <dgm:chMax val="0"/>
          <dgm:bulletEnabled val="1"/>
        </dgm:presLayoutVars>
      </dgm:prSet>
      <dgm:spPr/>
      <dgm:t>
        <a:bodyPr/>
        <a:lstStyle/>
        <a:p>
          <a:endParaRPr lang="en-US"/>
        </a:p>
      </dgm:t>
    </dgm:pt>
    <dgm:pt modelId="{E0888535-7912-4BF5-BB9B-49EB6A000C34}" type="pres">
      <dgm:prSet presAssocID="{531C0675-19E0-4C31-B4E7-F992D7D6A864}" presName="negativeSpace" presStyleCnt="0"/>
      <dgm:spPr/>
    </dgm:pt>
    <dgm:pt modelId="{9B4D0E11-58C3-437C-A43F-E626D94746E8}" type="pres">
      <dgm:prSet presAssocID="{531C0675-19E0-4C31-B4E7-F992D7D6A864}" presName="childText" presStyleLbl="conFgAcc1" presStyleIdx="2" presStyleCnt="9">
        <dgm:presLayoutVars>
          <dgm:bulletEnabled val="1"/>
        </dgm:presLayoutVars>
      </dgm:prSet>
      <dgm:spPr/>
    </dgm:pt>
    <dgm:pt modelId="{6032AEDE-5C97-4588-B8AF-5B92D051CB43}" type="pres">
      <dgm:prSet presAssocID="{38646C61-8313-4484-BF6D-0C22764FF071}" presName="spaceBetweenRectangles" presStyleCnt="0"/>
      <dgm:spPr/>
    </dgm:pt>
    <dgm:pt modelId="{00D5C525-FA59-477D-B639-E19DB5A76165}" type="pres">
      <dgm:prSet presAssocID="{739BCD4D-D728-4AA2-8B90-2BE5B9E28AF8}" presName="parentLin" presStyleCnt="0"/>
      <dgm:spPr/>
    </dgm:pt>
    <dgm:pt modelId="{7652C36F-3DE6-4517-9398-F5B0A38A86F9}" type="pres">
      <dgm:prSet presAssocID="{739BCD4D-D728-4AA2-8B90-2BE5B9E28AF8}" presName="parentLeftMargin" presStyleLbl="node1" presStyleIdx="2" presStyleCnt="9"/>
      <dgm:spPr/>
      <dgm:t>
        <a:bodyPr/>
        <a:lstStyle/>
        <a:p>
          <a:endParaRPr lang="en-US"/>
        </a:p>
      </dgm:t>
    </dgm:pt>
    <dgm:pt modelId="{105A678C-1409-4696-801D-2075C6972C7E}" type="pres">
      <dgm:prSet presAssocID="{739BCD4D-D728-4AA2-8B90-2BE5B9E28AF8}" presName="parentText" presStyleLbl="node1" presStyleIdx="3" presStyleCnt="9">
        <dgm:presLayoutVars>
          <dgm:chMax val="0"/>
          <dgm:bulletEnabled val="1"/>
        </dgm:presLayoutVars>
      </dgm:prSet>
      <dgm:spPr/>
      <dgm:t>
        <a:bodyPr/>
        <a:lstStyle/>
        <a:p>
          <a:endParaRPr lang="en-US"/>
        </a:p>
      </dgm:t>
    </dgm:pt>
    <dgm:pt modelId="{9A59D1AD-CC39-4B18-B884-33772BB8522D}" type="pres">
      <dgm:prSet presAssocID="{739BCD4D-D728-4AA2-8B90-2BE5B9E28AF8}" presName="negativeSpace" presStyleCnt="0"/>
      <dgm:spPr/>
    </dgm:pt>
    <dgm:pt modelId="{9C71A9D6-ED32-4D85-800D-6F046778C51C}" type="pres">
      <dgm:prSet presAssocID="{739BCD4D-D728-4AA2-8B90-2BE5B9E28AF8}" presName="childText" presStyleLbl="conFgAcc1" presStyleIdx="3" presStyleCnt="9">
        <dgm:presLayoutVars>
          <dgm:bulletEnabled val="1"/>
        </dgm:presLayoutVars>
      </dgm:prSet>
      <dgm:spPr/>
    </dgm:pt>
    <dgm:pt modelId="{42EC7BD2-C017-4FE9-8806-7C6879D01245}" type="pres">
      <dgm:prSet presAssocID="{FAA3B2F9-23F3-4650-A870-B909C548C36F}" presName="spaceBetweenRectangles" presStyleCnt="0"/>
      <dgm:spPr/>
    </dgm:pt>
    <dgm:pt modelId="{73758889-6BE0-404C-8D5E-443B4F51F05F}" type="pres">
      <dgm:prSet presAssocID="{8CDE575C-3EA0-4A06-9F05-45BA96981ADA}" presName="parentLin" presStyleCnt="0"/>
      <dgm:spPr/>
    </dgm:pt>
    <dgm:pt modelId="{F813CC44-5EE5-4C7C-8CE9-6083A4C40584}" type="pres">
      <dgm:prSet presAssocID="{8CDE575C-3EA0-4A06-9F05-45BA96981ADA}" presName="parentLeftMargin" presStyleLbl="node1" presStyleIdx="3" presStyleCnt="9"/>
      <dgm:spPr/>
      <dgm:t>
        <a:bodyPr/>
        <a:lstStyle/>
        <a:p>
          <a:endParaRPr lang="en-US"/>
        </a:p>
      </dgm:t>
    </dgm:pt>
    <dgm:pt modelId="{62271536-ADB9-4AB6-B7D9-DE04DFE4F73E}" type="pres">
      <dgm:prSet presAssocID="{8CDE575C-3EA0-4A06-9F05-45BA96981ADA}" presName="parentText" presStyleLbl="node1" presStyleIdx="4" presStyleCnt="9">
        <dgm:presLayoutVars>
          <dgm:chMax val="0"/>
          <dgm:bulletEnabled val="1"/>
        </dgm:presLayoutVars>
      </dgm:prSet>
      <dgm:spPr/>
      <dgm:t>
        <a:bodyPr/>
        <a:lstStyle/>
        <a:p>
          <a:endParaRPr lang="en-US"/>
        </a:p>
      </dgm:t>
    </dgm:pt>
    <dgm:pt modelId="{0FA95F8C-5FF9-4DAF-AAA6-722BF1E4C10A}" type="pres">
      <dgm:prSet presAssocID="{8CDE575C-3EA0-4A06-9F05-45BA96981ADA}" presName="negativeSpace" presStyleCnt="0"/>
      <dgm:spPr/>
    </dgm:pt>
    <dgm:pt modelId="{A021232A-DA7F-4FAD-AC21-6DE367C3DCF7}" type="pres">
      <dgm:prSet presAssocID="{8CDE575C-3EA0-4A06-9F05-45BA96981ADA}" presName="childText" presStyleLbl="conFgAcc1" presStyleIdx="4" presStyleCnt="9">
        <dgm:presLayoutVars>
          <dgm:bulletEnabled val="1"/>
        </dgm:presLayoutVars>
      </dgm:prSet>
      <dgm:spPr/>
    </dgm:pt>
    <dgm:pt modelId="{AA98D5DB-29D8-4FEF-8D2D-29026B9B4669}" type="pres">
      <dgm:prSet presAssocID="{1FA26FF9-61E5-4743-B8F0-03299A1F8F01}" presName="spaceBetweenRectangles" presStyleCnt="0"/>
      <dgm:spPr/>
    </dgm:pt>
    <dgm:pt modelId="{DAB9D7CA-B47B-4CE1-9B2B-4F4EAB0790AE}" type="pres">
      <dgm:prSet presAssocID="{48B5FE89-200D-452F-BDBC-A45B6E9C33E4}" presName="parentLin" presStyleCnt="0"/>
      <dgm:spPr/>
    </dgm:pt>
    <dgm:pt modelId="{1CE90D07-D887-4836-BA82-94C1232F4474}" type="pres">
      <dgm:prSet presAssocID="{48B5FE89-200D-452F-BDBC-A45B6E9C33E4}" presName="parentLeftMargin" presStyleLbl="node1" presStyleIdx="4" presStyleCnt="9"/>
      <dgm:spPr/>
      <dgm:t>
        <a:bodyPr/>
        <a:lstStyle/>
        <a:p>
          <a:endParaRPr lang="en-US"/>
        </a:p>
      </dgm:t>
    </dgm:pt>
    <dgm:pt modelId="{FD7D77EE-68E5-4634-9AA9-BBEE8AD31456}" type="pres">
      <dgm:prSet presAssocID="{48B5FE89-200D-452F-BDBC-A45B6E9C33E4}" presName="parentText" presStyleLbl="node1" presStyleIdx="5" presStyleCnt="9">
        <dgm:presLayoutVars>
          <dgm:chMax val="0"/>
          <dgm:bulletEnabled val="1"/>
        </dgm:presLayoutVars>
      </dgm:prSet>
      <dgm:spPr/>
      <dgm:t>
        <a:bodyPr/>
        <a:lstStyle/>
        <a:p>
          <a:endParaRPr lang="en-US"/>
        </a:p>
      </dgm:t>
    </dgm:pt>
    <dgm:pt modelId="{1C0A702F-386E-441F-BA00-C7CFCA0BA53E}" type="pres">
      <dgm:prSet presAssocID="{48B5FE89-200D-452F-BDBC-A45B6E9C33E4}" presName="negativeSpace" presStyleCnt="0"/>
      <dgm:spPr/>
    </dgm:pt>
    <dgm:pt modelId="{6CD1B6D1-4FE8-485A-B70A-B7E4B1A58E75}" type="pres">
      <dgm:prSet presAssocID="{48B5FE89-200D-452F-BDBC-A45B6E9C33E4}" presName="childText" presStyleLbl="conFgAcc1" presStyleIdx="5" presStyleCnt="9">
        <dgm:presLayoutVars>
          <dgm:bulletEnabled val="1"/>
        </dgm:presLayoutVars>
      </dgm:prSet>
      <dgm:spPr/>
    </dgm:pt>
    <dgm:pt modelId="{6C7F0BCD-FD47-4135-81C4-300E8F30D153}" type="pres">
      <dgm:prSet presAssocID="{5DC3F3B8-8873-4DEC-9F3F-0C0D2FFF729D}" presName="spaceBetweenRectangles" presStyleCnt="0"/>
      <dgm:spPr/>
    </dgm:pt>
    <dgm:pt modelId="{83A9CE32-F772-4C9C-AE7B-5164DD107B77}" type="pres">
      <dgm:prSet presAssocID="{F1D39F43-89FA-461D-9764-00A95BD8BBD5}" presName="parentLin" presStyleCnt="0"/>
      <dgm:spPr/>
    </dgm:pt>
    <dgm:pt modelId="{2F5E5F1F-608E-4C84-BF61-74EB1B956B7A}" type="pres">
      <dgm:prSet presAssocID="{F1D39F43-89FA-461D-9764-00A95BD8BBD5}" presName="parentLeftMargin" presStyleLbl="node1" presStyleIdx="5" presStyleCnt="9"/>
      <dgm:spPr/>
      <dgm:t>
        <a:bodyPr/>
        <a:lstStyle/>
        <a:p>
          <a:endParaRPr lang="en-US"/>
        </a:p>
      </dgm:t>
    </dgm:pt>
    <dgm:pt modelId="{BA36FB8C-719D-4049-B0FD-1B50864930DE}" type="pres">
      <dgm:prSet presAssocID="{F1D39F43-89FA-461D-9764-00A95BD8BBD5}" presName="parentText" presStyleLbl="node1" presStyleIdx="6" presStyleCnt="9">
        <dgm:presLayoutVars>
          <dgm:chMax val="0"/>
          <dgm:bulletEnabled val="1"/>
        </dgm:presLayoutVars>
      </dgm:prSet>
      <dgm:spPr/>
      <dgm:t>
        <a:bodyPr/>
        <a:lstStyle/>
        <a:p>
          <a:endParaRPr lang="en-US"/>
        </a:p>
      </dgm:t>
    </dgm:pt>
    <dgm:pt modelId="{845A6853-9354-4AA4-B84F-349433F59F7C}" type="pres">
      <dgm:prSet presAssocID="{F1D39F43-89FA-461D-9764-00A95BD8BBD5}" presName="negativeSpace" presStyleCnt="0"/>
      <dgm:spPr/>
    </dgm:pt>
    <dgm:pt modelId="{E5112733-3CF2-4DF0-8798-D442DF7E70BE}" type="pres">
      <dgm:prSet presAssocID="{F1D39F43-89FA-461D-9764-00A95BD8BBD5}" presName="childText" presStyleLbl="conFgAcc1" presStyleIdx="6" presStyleCnt="9">
        <dgm:presLayoutVars>
          <dgm:bulletEnabled val="1"/>
        </dgm:presLayoutVars>
      </dgm:prSet>
      <dgm:spPr/>
    </dgm:pt>
    <dgm:pt modelId="{4DF92644-E59E-48AD-B877-FC2753D8AEC4}" type="pres">
      <dgm:prSet presAssocID="{A3644117-48B3-4DDB-A6C8-DE999B6321DB}" presName="spaceBetweenRectangles" presStyleCnt="0"/>
      <dgm:spPr/>
    </dgm:pt>
    <dgm:pt modelId="{5491F156-12AD-4E64-9A16-461D604E6BEB}" type="pres">
      <dgm:prSet presAssocID="{8FC9ACD4-E1E0-40F9-A5C5-989FED2DB0AA}" presName="parentLin" presStyleCnt="0"/>
      <dgm:spPr/>
    </dgm:pt>
    <dgm:pt modelId="{96BC76B9-2F91-4D44-AD97-A4457F0A640E}" type="pres">
      <dgm:prSet presAssocID="{8FC9ACD4-E1E0-40F9-A5C5-989FED2DB0AA}" presName="parentLeftMargin" presStyleLbl="node1" presStyleIdx="6" presStyleCnt="9"/>
      <dgm:spPr/>
      <dgm:t>
        <a:bodyPr/>
        <a:lstStyle/>
        <a:p>
          <a:endParaRPr lang="en-US"/>
        </a:p>
      </dgm:t>
    </dgm:pt>
    <dgm:pt modelId="{F84BC281-07AD-48B5-B470-60E8C7180F67}" type="pres">
      <dgm:prSet presAssocID="{8FC9ACD4-E1E0-40F9-A5C5-989FED2DB0AA}" presName="parentText" presStyleLbl="node1" presStyleIdx="7" presStyleCnt="9">
        <dgm:presLayoutVars>
          <dgm:chMax val="0"/>
          <dgm:bulletEnabled val="1"/>
        </dgm:presLayoutVars>
      </dgm:prSet>
      <dgm:spPr/>
      <dgm:t>
        <a:bodyPr/>
        <a:lstStyle/>
        <a:p>
          <a:endParaRPr lang="en-US"/>
        </a:p>
      </dgm:t>
    </dgm:pt>
    <dgm:pt modelId="{75306748-E66C-43C2-B666-9720489B7FA6}" type="pres">
      <dgm:prSet presAssocID="{8FC9ACD4-E1E0-40F9-A5C5-989FED2DB0AA}" presName="negativeSpace" presStyleCnt="0"/>
      <dgm:spPr/>
    </dgm:pt>
    <dgm:pt modelId="{6E4155B6-3FFC-4425-ADAF-BDCB16AC99C5}" type="pres">
      <dgm:prSet presAssocID="{8FC9ACD4-E1E0-40F9-A5C5-989FED2DB0AA}" presName="childText" presStyleLbl="conFgAcc1" presStyleIdx="7" presStyleCnt="9">
        <dgm:presLayoutVars>
          <dgm:bulletEnabled val="1"/>
        </dgm:presLayoutVars>
      </dgm:prSet>
      <dgm:spPr/>
    </dgm:pt>
    <dgm:pt modelId="{066A42BF-0A29-4685-A80D-B1C429BF94CF}" type="pres">
      <dgm:prSet presAssocID="{47CCA55F-DAAE-47A4-AF2F-1BBB799F2ADE}" presName="spaceBetweenRectangles" presStyleCnt="0"/>
      <dgm:spPr/>
    </dgm:pt>
    <dgm:pt modelId="{1D8ACDE6-B16E-4E5A-A751-387A18D76D13}" type="pres">
      <dgm:prSet presAssocID="{FBFB74C6-4B8F-4A3D-ADD1-4D8505DF75E5}" presName="parentLin" presStyleCnt="0"/>
      <dgm:spPr/>
    </dgm:pt>
    <dgm:pt modelId="{C671BBD3-F4B4-42FC-B109-8381CEA468D5}" type="pres">
      <dgm:prSet presAssocID="{FBFB74C6-4B8F-4A3D-ADD1-4D8505DF75E5}" presName="parentLeftMargin" presStyleLbl="node1" presStyleIdx="7" presStyleCnt="9"/>
      <dgm:spPr/>
      <dgm:t>
        <a:bodyPr/>
        <a:lstStyle/>
        <a:p>
          <a:endParaRPr lang="en-US"/>
        </a:p>
      </dgm:t>
    </dgm:pt>
    <dgm:pt modelId="{6D68805A-7490-4113-9AB0-0514630B7D0C}" type="pres">
      <dgm:prSet presAssocID="{FBFB74C6-4B8F-4A3D-ADD1-4D8505DF75E5}" presName="parentText" presStyleLbl="node1" presStyleIdx="8" presStyleCnt="9">
        <dgm:presLayoutVars>
          <dgm:chMax val="0"/>
          <dgm:bulletEnabled val="1"/>
        </dgm:presLayoutVars>
      </dgm:prSet>
      <dgm:spPr/>
      <dgm:t>
        <a:bodyPr/>
        <a:lstStyle/>
        <a:p>
          <a:endParaRPr lang="en-US"/>
        </a:p>
      </dgm:t>
    </dgm:pt>
    <dgm:pt modelId="{D6AF6B4C-AFB3-4261-98D0-1013E0AAEF44}" type="pres">
      <dgm:prSet presAssocID="{FBFB74C6-4B8F-4A3D-ADD1-4D8505DF75E5}" presName="negativeSpace" presStyleCnt="0"/>
      <dgm:spPr/>
    </dgm:pt>
    <dgm:pt modelId="{49182CAB-748D-4ABD-A5CC-360E84845033}" type="pres">
      <dgm:prSet presAssocID="{FBFB74C6-4B8F-4A3D-ADD1-4D8505DF75E5}" presName="childText" presStyleLbl="conFgAcc1" presStyleIdx="8" presStyleCnt="9">
        <dgm:presLayoutVars>
          <dgm:bulletEnabled val="1"/>
        </dgm:presLayoutVars>
      </dgm:prSet>
      <dgm:spPr/>
    </dgm:pt>
  </dgm:ptLst>
  <dgm:cxnLst>
    <dgm:cxn modelId="{4FA1EDC4-B3A8-497F-997A-1D0C8F924F3C}" type="presOf" srcId="{48B5FE89-200D-452F-BDBC-A45B6E9C33E4}" destId="{FD7D77EE-68E5-4634-9AA9-BBEE8AD31456}" srcOrd="1" destOrd="0" presId="urn:microsoft.com/office/officeart/2005/8/layout/list1"/>
    <dgm:cxn modelId="{CC747E29-9430-427E-A577-B60A28E5689B}" type="presOf" srcId="{FBFB74C6-4B8F-4A3D-ADD1-4D8505DF75E5}" destId="{6D68805A-7490-4113-9AB0-0514630B7D0C}" srcOrd="1" destOrd="0" presId="urn:microsoft.com/office/officeart/2005/8/layout/list1"/>
    <dgm:cxn modelId="{014177D4-F589-4E99-84DC-1D079100550D}" srcId="{38D3C1A8-26BD-48BB-AAA3-DA8B0C73EA81}" destId="{8CDE575C-3EA0-4A06-9F05-45BA96981ADA}" srcOrd="4" destOrd="0" parTransId="{64C1EF3E-F28E-40DD-BD90-AE7CB11433F3}" sibTransId="{1FA26FF9-61E5-4743-B8F0-03299A1F8F01}"/>
    <dgm:cxn modelId="{4D0A488A-5AAC-429E-9D88-DCD381749A8E}" type="presOf" srcId="{10884338-6C5C-4CF4-BE09-E65F51597C72}" destId="{18F8DA67-C1CC-4DF5-9CA5-96D52BB7571F}" srcOrd="0" destOrd="0" presId="urn:microsoft.com/office/officeart/2005/8/layout/list1"/>
    <dgm:cxn modelId="{9FD64050-AB7F-4ABD-A7BA-8A0424FCFBFE}" srcId="{38D3C1A8-26BD-48BB-AAA3-DA8B0C73EA81}" destId="{FBFB74C6-4B8F-4A3D-ADD1-4D8505DF75E5}" srcOrd="8" destOrd="0" parTransId="{8DB9D508-5F1D-4A56-99D3-98859C4BB29A}" sibTransId="{2534D261-9E73-41A2-8DC0-04E5CB918A8E}"/>
    <dgm:cxn modelId="{870F8089-B392-477F-BBD5-6950F5B8B3FE}" type="presOf" srcId="{8CDE575C-3EA0-4A06-9F05-45BA96981ADA}" destId="{F813CC44-5EE5-4C7C-8CE9-6083A4C40584}" srcOrd="0" destOrd="0" presId="urn:microsoft.com/office/officeart/2005/8/layout/list1"/>
    <dgm:cxn modelId="{439BBAB1-BB53-492A-991C-209239C68B67}" type="presOf" srcId="{739BCD4D-D728-4AA2-8B90-2BE5B9E28AF8}" destId="{7652C36F-3DE6-4517-9398-F5B0A38A86F9}" srcOrd="0" destOrd="0" presId="urn:microsoft.com/office/officeart/2005/8/layout/list1"/>
    <dgm:cxn modelId="{9BEDE852-F127-4010-B3E3-2802F1480253}" srcId="{38D3C1A8-26BD-48BB-AAA3-DA8B0C73EA81}" destId="{48B5FE89-200D-452F-BDBC-A45B6E9C33E4}" srcOrd="5" destOrd="0" parTransId="{65FD2DDB-8FB9-4D09-8D11-F548EB802415}" sibTransId="{5DC3F3B8-8873-4DEC-9F3F-0C0D2FFF729D}"/>
    <dgm:cxn modelId="{48565CA2-66C8-46B7-AA29-736C0880F092}" type="presOf" srcId="{90D8D73D-0582-46B5-910D-F3F18E75195A}" destId="{706D527E-0B5D-4DB2-BE79-000BB1C5992B}" srcOrd="0" destOrd="0" presId="urn:microsoft.com/office/officeart/2005/8/layout/list1"/>
    <dgm:cxn modelId="{D23D49F4-05D6-41C6-815B-ADF69390925C}" type="presOf" srcId="{739BCD4D-D728-4AA2-8B90-2BE5B9E28AF8}" destId="{105A678C-1409-4696-801D-2075C6972C7E}" srcOrd="1" destOrd="0" presId="urn:microsoft.com/office/officeart/2005/8/layout/list1"/>
    <dgm:cxn modelId="{ACE0ADEE-ABA7-4838-9A9D-331A4A9AEF5A}" type="presOf" srcId="{531C0675-19E0-4C31-B4E7-F992D7D6A864}" destId="{B3B85525-2054-44A2-9CF9-590D1389E229}" srcOrd="1" destOrd="0" presId="urn:microsoft.com/office/officeart/2005/8/layout/list1"/>
    <dgm:cxn modelId="{B11EBC45-7A06-4980-BEC8-287640A55E84}" type="presOf" srcId="{8FC9ACD4-E1E0-40F9-A5C5-989FED2DB0AA}" destId="{F84BC281-07AD-48B5-B470-60E8C7180F67}" srcOrd="1" destOrd="0" presId="urn:microsoft.com/office/officeart/2005/8/layout/list1"/>
    <dgm:cxn modelId="{855B1E00-5E14-4DC0-8AD7-78B6367E8F52}" type="presOf" srcId="{38D3C1A8-26BD-48BB-AAA3-DA8B0C73EA81}" destId="{2E0ED593-A5FA-4801-8BD8-CD1E0A80CE03}" srcOrd="0" destOrd="0" presId="urn:microsoft.com/office/officeart/2005/8/layout/list1"/>
    <dgm:cxn modelId="{0821CC08-D280-48A6-9C65-8094E6DC37AC}" type="presOf" srcId="{48B5FE89-200D-452F-BDBC-A45B6E9C33E4}" destId="{1CE90D07-D887-4836-BA82-94C1232F4474}" srcOrd="0" destOrd="0" presId="urn:microsoft.com/office/officeart/2005/8/layout/list1"/>
    <dgm:cxn modelId="{3C4DBA47-3228-4D1E-85B5-BFF7F9C5483F}" srcId="{38D3C1A8-26BD-48BB-AAA3-DA8B0C73EA81}" destId="{10884338-6C5C-4CF4-BE09-E65F51597C72}" srcOrd="1" destOrd="0" parTransId="{CA5349D6-7BB5-4071-8835-6E23A025C568}" sibTransId="{2C09D7A9-8304-4667-A545-221FC5AD8922}"/>
    <dgm:cxn modelId="{F3401E69-31E4-4B1F-A5C0-C974D963F078}" type="presOf" srcId="{F1D39F43-89FA-461D-9764-00A95BD8BBD5}" destId="{BA36FB8C-719D-4049-B0FD-1B50864930DE}" srcOrd="1" destOrd="0" presId="urn:microsoft.com/office/officeart/2005/8/layout/list1"/>
    <dgm:cxn modelId="{AF4B71EB-6D1D-4654-B884-A1E2C506F665}" srcId="{38D3C1A8-26BD-48BB-AAA3-DA8B0C73EA81}" destId="{739BCD4D-D728-4AA2-8B90-2BE5B9E28AF8}" srcOrd="3" destOrd="0" parTransId="{51AF3AB4-C6DE-4279-801F-FCF5E6F51C43}" sibTransId="{FAA3B2F9-23F3-4650-A870-B909C548C36F}"/>
    <dgm:cxn modelId="{F04893E1-8A93-491A-9B4B-4EEBCB916129}" type="presOf" srcId="{8CDE575C-3EA0-4A06-9F05-45BA96981ADA}" destId="{62271536-ADB9-4AB6-B7D9-DE04DFE4F73E}" srcOrd="1" destOrd="0" presId="urn:microsoft.com/office/officeart/2005/8/layout/list1"/>
    <dgm:cxn modelId="{297941F8-E7A1-463B-BC94-D6EB78CAEB68}" srcId="{38D3C1A8-26BD-48BB-AAA3-DA8B0C73EA81}" destId="{90D8D73D-0582-46B5-910D-F3F18E75195A}" srcOrd="0" destOrd="0" parTransId="{5574EE44-C44C-4867-878F-BDCF947718AA}" sibTransId="{6A1F3998-3DA9-4FEE-98B3-AA553C10E720}"/>
    <dgm:cxn modelId="{667B32ED-0002-43EB-963B-7EEE6A60F79A}" srcId="{38D3C1A8-26BD-48BB-AAA3-DA8B0C73EA81}" destId="{F1D39F43-89FA-461D-9764-00A95BD8BBD5}" srcOrd="6" destOrd="0" parTransId="{42E1310B-D6BB-40B2-8A47-5EF7DD39A7B8}" sibTransId="{A3644117-48B3-4DDB-A6C8-DE999B6321DB}"/>
    <dgm:cxn modelId="{E9FB4CD4-2F49-44E1-8D32-F81B71F611FE}" type="presOf" srcId="{FBFB74C6-4B8F-4A3D-ADD1-4D8505DF75E5}" destId="{C671BBD3-F4B4-42FC-B109-8381CEA468D5}" srcOrd="0" destOrd="0" presId="urn:microsoft.com/office/officeart/2005/8/layout/list1"/>
    <dgm:cxn modelId="{19D0B22F-F89A-49D2-9E8E-52E684158732}" type="presOf" srcId="{531C0675-19E0-4C31-B4E7-F992D7D6A864}" destId="{31C48EB5-5298-4A0D-80E5-8E701622D990}" srcOrd="0" destOrd="0" presId="urn:microsoft.com/office/officeart/2005/8/layout/list1"/>
    <dgm:cxn modelId="{A42428B3-9C61-4EA2-9B5C-2610B8BD96E6}" type="presOf" srcId="{10884338-6C5C-4CF4-BE09-E65F51597C72}" destId="{00B9F4B2-2558-416F-81AF-D16354F73E59}" srcOrd="1" destOrd="0" presId="urn:microsoft.com/office/officeart/2005/8/layout/list1"/>
    <dgm:cxn modelId="{B38DC775-DA91-41A1-A8A8-213744B49248}" srcId="{38D3C1A8-26BD-48BB-AAA3-DA8B0C73EA81}" destId="{8FC9ACD4-E1E0-40F9-A5C5-989FED2DB0AA}" srcOrd="7" destOrd="0" parTransId="{00E63CEA-109C-454C-8776-84036892D2F4}" sibTransId="{47CCA55F-DAAE-47A4-AF2F-1BBB799F2ADE}"/>
    <dgm:cxn modelId="{DC894817-6FBB-4C15-93DC-658F71FB3962}" type="presOf" srcId="{F1D39F43-89FA-461D-9764-00A95BD8BBD5}" destId="{2F5E5F1F-608E-4C84-BF61-74EB1B956B7A}" srcOrd="0" destOrd="0" presId="urn:microsoft.com/office/officeart/2005/8/layout/list1"/>
    <dgm:cxn modelId="{144402DF-711A-4485-8133-7C7EE9C402E2}" type="presOf" srcId="{90D8D73D-0582-46B5-910D-F3F18E75195A}" destId="{1986E50B-3FB8-42A4-95B2-681629E3B4FE}" srcOrd="1" destOrd="0" presId="urn:microsoft.com/office/officeart/2005/8/layout/list1"/>
    <dgm:cxn modelId="{62B76069-665D-4041-8DDA-C2F7F22784C7}" type="presOf" srcId="{8FC9ACD4-E1E0-40F9-A5C5-989FED2DB0AA}" destId="{96BC76B9-2F91-4D44-AD97-A4457F0A640E}" srcOrd="0" destOrd="0" presId="urn:microsoft.com/office/officeart/2005/8/layout/list1"/>
    <dgm:cxn modelId="{E0843213-517F-4483-8D24-92D907B72F3E}" srcId="{38D3C1A8-26BD-48BB-AAA3-DA8B0C73EA81}" destId="{531C0675-19E0-4C31-B4E7-F992D7D6A864}" srcOrd="2" destOrd="0" parTransId="{20C6AAD0-61CD-4433-8AA6-EEFD4E0D00DC}" sibTransId="{38646C61-8313-4484-BF6D-0C22764FF071}"/>
    <dgm:cxn modelId="{91B294B6-D7EE-4421-9504-7C0BB9080105}" type="presParOf" srcId="{2E0ED593-A5FA-4801-8BD8-CD1E0A80CE03}" destId="{AB4F4325-FD25-496C-8A99-82C465FFA6FD}" srcOrd="0" destOrd="0" presId="urn:microsoft.com/office/officeart/2005/8/layout/list1"/>
    <dgm:cxn modelId="{BE73149C-2B56-4B8A-B241-E5E3B027E61D}" type="presParOf" srcId="{AB4F4325-FD25-496C-8A99-82C465FFA6FD}" destId="{706D527E-0B5D-4DB2-BE79-000BB1C5992B}" srcOrd="0" destOrd="0" presId="urn:microsoft.com/office/officeart/2005/8/layout/list1"/>
    <dgm:cxn modelId="{8829BCA6-114E-42B7-B3E7-A67CDDDB7334}" type="presParOf" srcId="{AB4F4325-FD25-496C-8A99-82C465FFA6FD}" destId="{1986E50B-3FB8-42A4-95B2-681629E3B4FE}" srcOrd="1" destOrd="0" presId="urn:microsoft.com/office/officeart/2005/8/layout/list1"/>
    <dgm:cxn modelId="{A0B9169A-B52E-4127-AE32-F7BD88A207DC}" type="presParOf" srcId="{2E0ED593-A5FA-4801-8BD8-CD1E0A80CE03}" destId="{9F49AEEF-CAC5-461A-959B-2415A6DF424B}" srcOrd="1" destOrd="0" presId="urn:microsoft.com/office/officeart/2005/8/layout/list1"/>
    <dgm:cxn modelId="{4648EA88-C729-4713-BE70-960B54A65EEE}" type="presParOf" srcId="{2E0ED593-A5FA-4801-8BD8-CD1E0A80CE03}" destId="{AD88881D-BB11-4268-B039-5206B0E25457}" srcOrd="2" destOrd="0" presId="urn:microsoft.com/office/officeart/2005/8/layout/list1"/>
    <dgm:cxn modelId="{62C984BB-A1A8-423B-86B9-4B010960B617}" type="presParOf" srcId="{2E0ED593-A5FA-4801-8BD8-CD1E0A80CE03}" destId="{F6BAF20F-F9DF-494C-9D46-9122BBE2DE7B}" srcOrd="3" destOrd="0" presId="urn:microsoft.com/office/officeart/2005/8/layout/list1"/>
    <dgm:cxn modelId="{7580779A-CEC5-4E09-8971-9C0E093BD7B7}" type="presParOf" srcId="{2E0ED593-A5FA-4801-8BD8-CD1E0A80CE03}" destId="{81348952-5021-4BA7-AEEB-A432EE0E8C5B}" srcOrd="4" destOrd="0" presId="urn:microsoft.com/office/officeart/2005/8/layout/list1"/>
    <dgm:cxn modelId="{2AFE884B-6C64-48CD-9F15-33799389D96D}" type="presParOf" srcId="{81348952-5021-4BA7-AEEB-A432EE0E8C5B}" destId="{18F8DA67-C1CC-4DF5-9CA5-96D52BB7571F}" srcOrd="0" destOrd="0" presId="urn:microsoft.com/office/officeart/2005/8/layout/list1"/>
    <dgm:cxn modelId="{7DB6F5F7-2F97-449E-AE36-C0CF7C4E2978}" type="presParOf" srcId="{81348952-5021-4BA7-AEEB-A432EE0E8C5B}" destId="{00B9F4B2-2558-416F-81AF-D16354F73E59}" srcOrd="1" destOrd="0" presId="urn:microsoft.com/office/officeart/2005/8/layout/list1"/>
    <dgm:cxn modelId="{4DFEA646-5652-4CFF-ABFF-3AA17F5800C1}" type="presParOf" srcId="{2E0ED593-A5FA-4801-8BD8-CD1E0A80CE03}" destId="{451AFEBD-762E-4FCB-93A0-4618B29610A8}" srcOrd="5" destOrd="0" presId="urn:microsoft.com/office/officeart/2005/8/layout/list1"/>
    <dgm:cxn modelId="{1C1879F7-8318-4B47-9444-1D15C22B44DC}" type="presParOf" srcId="{2E0ED593-A5FA-4801-8BD8-CD1E0A80CE03}" destId="{1DC1B38E-3AEB-474F-A98D-93C3C7B7AF0C}" srcOrd="6" destOrd="0" presId="urn:microsoft.com/office/officeart/2005/8/layout/list1"/>
    <dgm:cxn modelId="{64B58E0A-30AA-4C6C-8A18-734BC14315E0}" type="presParOf" srcId="{2E0ED593-A5FA-4801-8BD8-CD1E0A80CE03}" destId="{3B240EEE-3A8A-46A9-88E2-A84870F17C12}" srcOrd="7" destOrd="0" presId="urn:microsoft.com/office/officeart/2005/8/layout/list1"/>
    <dgm:cxn modelId="{2FC89623-1998-40FF-B210-BA58AB473FCE}" type="presParOf" srcId="{2E0ED593-A5FA-4801-8BD8-CD1E0A80CE03}" destId="{3A5C0A22-1CFA-4767-BA51-E29AE242E2A2}" srcOrd="8" destOrd="0" presId="urn:microsoft.com/office/officeart/2005/8/layout/list1"/>
    <dgm:cxn modelId="{644D08C9-813C-4669-AE8A-EE4F3DCDA775}" type="presParOf" srcId="{3A5C0A22-1CFA-4767-BA51-E29AE242E2A2}" destId="{31C48EB5-5298-4A0D-80E5-8E701622D990}" srcOrd="0" destOrd="0" presId="urn:microsoft.com/office/officeart/2005/8/layout/list1"/>
    <dgm:cxn modelId="{025237BB-167E-47D4-805D-ECE6C5B5E63C}" type="presParOf" srcId="{3A5C0A22-1CFA-4767-BA51-E29AE242E2A2}" destId="{B3B85525-2054-44A2-9CF9-590D1389E229}" srcOrd="1" destOrd="0" presId="urn:microsoft.com/office/officeart/2005/8/layout/list1"/>
    <dgm:cxn modelId="{4A552DCF-7CD1-487E-8B74-F9D98856DBC4}" type="presParOf" srcId="{2E0ED593-A5FA-4801-8BD8-CD1E0A80CE03}" destId="{E0888535-7912-4BF5-BB9B-49EB6A000C34}" srcOrd="9" destOrd="0" presId="urn:microsoft.com/office/officeart/2005/8/layout/list1"/>
    <dgm:cxn modelId="{6A4B77B1-DD6D-4C64-9F8D-BD5BABD03185}" type="presParOf" srcId="{2E0ED593-A5FA-4801-8BD8-CD1E0A80CE03}" destId="{9B4D0E11-58C3-437C-A43F-E626D94746E8}" srcOrd="10" destOrd="0" presId="urn:microsoft.com/office/officeart/2005/8/layout/list1"/>
    <dgm:cxn modelId="{D8FD7ED6-9F62-40A8-8533-CDE7EBE7121F}" type="presParOf" srcId="{2E0ED593-A5FA-4801-8BD8-CD1E0A80CE03}" destId="{6032AEDE-5C97-4588-B8AF-5B92D051CB43}" srcOrd="11" destOrd="0" presId="urn:microsoft.com/office/officeart/2005/8/layout/list1"/>
    <dgm:cxn modelId="{D801724E-CC0D-4915-A144-CC122AA26675}" type="presParOf" srcId="{2E0ED593-A5FA-4801-8BD8-CD1E0A80CE03}" destId="{00D5C525-FA59-477D-B639-E19DB5A76165}" srcOrd="12" destOrd="0" presId="urn:microsoft.com/office/officeart/2005/8/layout/list1"/>
    <dgm:cxn modelId="{2744B6BC-F949-482B-B490-BA2344653940}" type="presParOf" srcId="{00D5C525-FA59-477D-B639-E19DB5A76165}" destId="{7652C36F-3DE6-4517-9398-F5B0A38A86F9}" srcOrd="0" destOrd="0" presId="urn:microsoft.com/office/officeart/2005/8/layout/list1"/>
    <dgm:cxn modelId="{084F09F6-6C65-4E50-AFA4-2B37D958F802}" type="presParOf" srcId="{00D5C525-FA59-477D-B639-E19DB5A76165}" destId="{105A678C-1409-4696-801D-2075C6972C7E}" srcOrd="1" destOrd="0" presId="urn:microsoft.com/office/officeart/2005/8/layout/list1"/>
    <dgm:cxn modelId="{16A2B9F9-060D-4B57-B3F6-25CBA2DEA603}" type="presParOf" srcId="{2E0ED593-A5FA-4801-8BD8-CD1E0A80CE03}" destId="{9A59D1AD-CC39-4B18-B884-33772BB8522D}" srcOrd="13" destOrd="0" presId="urn:microsoft.com/office/officeart/2005/8/layout/list1"/>
    <dgm:cxn modelId="{EB836D0A-A3E1-468E-955E-5F85C479AAA9}" type="presParOf" srcId="{2E0ED593-A5FA-4801-8BD8-CD1E0A80CE03}" destId="{9C71A9D6-ED32-4D85-800D-6F046778C51C}" srcOrd="14" destOrd="0" presId="urn:microsoft.com/office/officeart/2005/8/layout/list1"/>
    <dgm:cxn modelId="{28974F91-C93A-4865-8920-5679B766B266}" type="presParOf" srcId="{2E0ED593-A5FA-4801-8BD8-CD1E0A80CE03}" destId="{42EC7BD2-C017-4FE9-8806-7C6879D01245}" srcOrd="15" destOrd="0" presId="urn:microsoft.com/office/officeart/2005/8/layout/list1"/>
    <dgm:cxn modelId="{D2999E67-C99D-4BD7-94F0-EA50DB26344C}" type="presParOf" srcId="{2E0ED593-A5FA-4801-8BD8-CD1E0A80CE03}" destId="{73758889-6BE0-404C-8D5E-443B4F51F05F}" srcOrd="16" destOrd="0" presId="urn:microsoft.com/office/officeart/2005/8/layout/list1"/>
    <dgm:cxn modelId="{C836EDB6-80E5-40DE-A3DD-0A19FEC9EFEB}" type="presParOf" srcId="{73758889-6BE0-404C-8D5E-443B4F51F05F}" destId="{F813CC44-5EE5-4C7C-8CE9-6083A4C40584}" srcOrd="0" destOrd="0" presId="urn:microsoft.com/office/officeart/2005/8/layout/list1"/>
    <dgm:cxn modelId="{19C46F1A-BFE0-4134-A6FC-5D7B3E1E63A5}" type="presParOf" srcId="{73758889-6BE0-404C-8D5E-443B4F51F05F}" destId="{62271536-ADB9-4AB6-B7D9-DE04DFE4F73E}" srcOrd="1" destOrd="0" presId="urn:microsoft.com/office/officeart/2005/8/layout/list1"/>
    <dgm:cxn modelId="{8C254CDA-2FC2-4697-827E-27996839A1A7}" type="presParOf" srcId="{2E0ED593-A5FA-4801-8BD8-CD1E0A80CE03}" destId="{0FA95F8C-5FF9-4DAF-AAA6-722BF1E4C10A}" srcOrd="17" destOrd="0" presId="urn:microsoft.com/office/officeart/2005/8/layout/list1"/>
    <dgm:cxn modelId="{9DBA82F8-4E0F-4A55-96C3-92490DEF5802}" type="presParOf" srcId="{2E0ED593-A5FA-4801-8BD8-CD1E0A80CE03}" destId="{A021232A-DA7F-4FAD-AC21-6DE367C3DCF7}" srcOrd="18" destOrd="0" presId="urn:microsoft.com/office/officeart/2005/8/layout/list1"/>
    <dgm:cxn modelId="{16A5CACF-7924-4CFE-899B-9D41345BBE92}" type="presParOf" srcId="{2E0ED593-A5FA-4801-8BD8-CD1E0A80CE03}" destId="{AA98D5DB-29D8-4FEF-8D2D-29026B9B4669}" srcOrd="19" destOrd="0" presId="urn:microsoft.com/office/officeart/2005/8/layout/list1"/>
    <dgm:cxn modelId="{4985185C-6268-4D6B-B842-6F4AAFB4B6EF}" type="presParOf" srcId="{2E0ED593-A5FA-4801-8BD8-CD1E0A80CE03}" destId="{DAB9D7CA-B47B-4CE1-9B2B-4F4EAB0790AE}" srcOrd="20" destOrd="0" presId="urn:microsoft.com/office/officeart/2005/8/layout/list1"/>
    <dgm:cxn modelId="{714D0E90-4746-48C6-B9A5-4106C85A8E2D}" type="presParOf" srcId="{DAB9D7CA-B47B-4CE1-9B2B-4F4EAB0790AE}" destId="{1CE90D07-D887-4836-BA82-94C1232F4474}" srcOrd="0" destOrd="0" presId="urn:microsoft.com/office/officeart/2005/8/layout/list1"/>
    <dgm:cxn modelId="{71155220-697B-42C4-8538-D131482DA444}" type="presParOf" srcId="{DAB9D7CA-B47B-4CE1-9B2B-4F4EAB0790AE}" destId="{FD7D77EE-68E5-4634-9AA9-BBEE8AD31456}" srcOrd="1" destOrd="0" presId="urn:microsoft.com/office/officeart/2005/8/layout/list1"/>
    <dgm:cxn modelId="{69278D51-B8E9-40AF-AEDC-30A2C8C5A55E}" type="presParOf" srcId="{2E0ED593-A5FA-4801-8BD8-CD1E0A80CE03}" destId="{1C0A702F-386E-441F-BA00-C7CFCA0BA53E}" srcOrd="21" destOrd="0" presId="urn:microsoft.com/office/officeart/2005/8/layout/list1"/>
    <dgm:cxn modelId="{E1A94C95-10AC-4D43-AD1D-D29F3208E2C6}" type="presParOf" srcId="{2E0ED593-A5FA-4801-8BD8-CD1E0A80CE03}" destId="{6CD1B6D1-4FE8-485A-B70A-B7E4B1A58E75}" srcOrd="22" destOrd="0" presId="urn:microsoft.com/office/officeart/2005/8/layout/list1"/>
    <dgm:cxn modelId="{55AC719B-3B59-4D90-B4B5-1C3CDCFAAE3D}" type="presParOf" srcId="{2E0ED593-A5FA-4801-8BD8-CD1E0A80CE03}" destId="{6C7F0BCD-FD47-4135-81C4-300E8F30D153}" srcOrd="23" destOrd="0" presId="urn:microsoft.com/office/officeart/2005/8/layout/list1"/>
    <dgm:cxn modelId="{56E2F46D-9214-46F9-B45F-324320AC7768}" type="presParOf" srcId="{2E0ED593-A5FA-4801-8BD8-CD1E0A80CE03}" destId="{83A9CE32-F772-4C9C-AE7B-5164DD107B77}" srcOrd="24" destOrd="0" presId="urn:microsoft.com/office/officeart/2005/8/layout/list1"/>
    <dgm:cxn modelId="{881B36B3-13E3-4317-8B69-2A81A8C43729}" type="presParOf" srcId="{83A9CE32-F772-4C9C-AE7B-5164DD107B77}" destId="{2F5E5F1F-608E-4C84-BF61-74EB1B956B7A}" srcOrd="0" destOrd="0" presId="urn:microsoft.com/office/officeart/2005/8/layout/list1"/>
    <dgm:cxn modelId="{C3306568-9DAF-46FD-B8F9-5F2083FDE1E6}" type="presParOf" srcId="{83A9CE32-F772-4C9C-AE7B-5164DD107B77}" destId="{BA36FB8C-719D-4049-B0FD-1B50864930DE}" srcOrd="1" destOrd="0" presId="urn:microsoft.com/office/officeart/2005/8/layout/list1"/>
    <dgm:cxn modelId="{D1BBF653-2BBE-4B0E-9E04-ABF2635DE698}" type="presParOf" srcId="{2E0ED593-A5FA-4801-8BD8-CD1E0A80CE03}" destId="{845A6853-9354-4AA4-B84F-349433F59F7C}" srcOrd="25" destOrd="0" presId="urn:microsoft.com/office/officeart/2005/8/layout/list1"/>
    <dgm:cxn modelId="{E30E247F-A270-4C46-8843-D8E4B01EA928}" type="presParOf" srcId="{2E0ED593-A5FA-4801-8BD8-CD1E0A80CE03}" destId="{E5112733-3CF2-4DF0-8798-D442DF7E70BE}" srcOrd="26" destOrd="0" presId="urn:microsoft.com/office/officeart/2005/8/layout/list1"/>
    <dgm:cxn modelId="{A53D7B5C-E116-4A5F-BA36-D6B35B7F5134}" type="presParOf" srcId="{2E0ED593-A5FA-4801-8BD8-CD1E0A80CE03}" destId="{4DF92644-E59E-48AD-B877-FC2753D8AEC4}" srcOrd="27" destOrd="0" presId="urn:microsoft.com/office/officeart/2005/8/layout/list1"/>
    <dgm:cxn modelId="{5C3DEF6F-E9D5-4EEA-B905-B342A802975F}" type="presParOf" srcId="{2E0ED593-A5FA-4801-8BD8-CD1E0A80CE03}" destId="{5491F156-12AD-4E64-9A16-461D604E6BEB}" srcOrd="28" destOrd="0" presId="urn:microsoft.com/office/officeart/2005/8/layout/list1"/>
    <dgm:cxn modelId="{3CA34C18-7325-4678-AB98-AB4FEA21ED91}" type="presParOf" srcId="{5491F156-12AD-4E64-9A16-461D604E6BEB}" destId="{96BC76B9-2F91-4D44-AD97-A4457F0A640E}" srcOrd="0" destOrd="0" presId="urn:microsoft.com/office/officeart/2005/8/layout/list1"/>
    <dgm:cxn modelId="{E70DD966-B895-4AA4-ADE6-CC72E0CCC4D5}" type="presParOf" srcId="{5491F156-12AD-4E64-9A16-461D604E6BEB}" destId="{F84BC281-07AD-48B5-B470-60E8C7180F67}" srcOrd="1" destOrd="0" presId="urn:microsoft.com/office/officeart/2005/8/layout/list1"/>
    <dgm:cxn modelId="{59DD2D0A-8626-4B20-A259-556AED5AA431}" type="presParOf" srcId="{2E0ED593-A5FA-4801-8BD8-CD1E0A80CE03}" destId="{75306748-E66C-43C2-B666-9720489B7FA6}" srcOrd="29" destOrd="0" presId="urn:microsoft.com/office/officeart/2005/8/layout/list1"/>
    <dgm:cxn modelId="{472F583A-DD4D-46E4-94E5-8D0245CAADFC}" type="presParOf" srcId="{2E0ED593-A5FA-4801-8BD8-CD1E0A80CE03}" destId="{6E4155B6-3FFC-4425-ADAF-BDCB16AC99C5}" srcOrd="30" destOrd="0" presId="urn:microsoft.com/office/officeart/2005/8/layout/list1"/>
    <dgm:cxn modelId="{F672858D-71DE-4CEA-B617-7F6BCA8B7DB8}" type="presParOf" srcId="{2E0ED593-A5FA-4801-8BD8-CD1E0A80CE03}" destId="{066A42BF-0A29-4685-A80D-B1C429BF94CF}" srcOrd="31" destOrd="0" presId="urn:microsoft.com/office/officeart/2005/8/layout/list1"/>
    <dgm:cxn modelId="{A4552C02-CFD1-4D64-81E1-37F30FB044C9}" type="presParOf" srcId="{2E0ED593-A5FA-4801-8BD8-CD1E0A80CE03}" destId="{1D8ACDE6-B16E-4E5A-A751-387A18D76D13}" srcOrd="32" destOrd="0" presId="urn:microsoft.com/office/officeart/2005/8/layout/list1"/>
    <dgm:cxn modelId="{B4E8A7F5-27AB-446C-809C-559DE045C3B9}" type="presParOf" srcId="{1D8ACDE6-B16E-4E5A-A751-387A18D76D13}" destId="{C671BBD3-F4B4-42FC-B109-8381CEA468D5}" srcOrd="0" destOrd="0" presId="urn:microsoft.com/office/officeart/2005/8/layout/list1"/>
    <dgm:cxn modelId="{FE99BA28-C63F-40E2-A90B-DACC732F0C65}" type="presParOf" srcId="{1D8ACDE6-B16E-4E5A-A751-387A18D76D13}" destId="{6D68805A-7490-4113-9AB0-0514630B7D0C}" srcOrd="1" destOrd="0" presId="urn:microsoft.com/office/officeart/2005/8/layout/list1"/>
    <dgm:cxn modelId="{0AAAF68A-41B0-48AE-8404-9DEBB812CA73}" type="presParOf" srcId="{2E0ED593-A5FA-4801-8BD8-CD1E0A80CE03}" destId="{D6AF6B4C-AFB3-4261-98D0-1013E0AAEF44}" srcOrd="33" destOrd="0" presId="urn:microsoft.com/office/officeart/2005/8/layout/list1"/>
    <dgm:cxn modelId="{10063356-859B-44C7-9C93-7F0F48FFCFBF}" type="presParOf" srcId="{2E0ED593-A5FA-4801-8BD8-CD1E0A80CE03}" destId="{49182CAB-748D-4ABD-A5CC-360E84845033}" srcOrd="3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4CAEA6C-1A52-4C09-BD13-6394FD96DE61}" type="doc">
      <dgm:prSet loTypeId="urn:microsoft.com/office/officeart/2005/8/layout/hList7#1" loCatId="list" qsTypeId="urn:microsoft.com/office/officeart/2005/8/quickstyle/simple3" qsCatId="simple" csTypeId="urn:microsoft.com/office/officeart/2005/8/colors/colorful3" csCatId="colorful" phldr="1"/>
      <dgm:spPr/>
    </dgm:pt>
    <dgm:pt modelId="{A8AFB72D-73EC-45A4-9D28-3E51016A97AC}">
      <dgm:prSet phldrT="[Text]" custT="1"/>
      <dgm:spPr>
        <a:solidFill>
          <a:schemeClr val="bg1">
            <a:lumMod val="25000"/>
            <a:lumOff val="75000"/>
          </a:schemeClr>
        </a:solidFill>
      </dgm:spPr>
      <dgm:t>
        <a:bodyPr/>
        <a:lstStyle/>
        <a:p>
          <a:pPr algn="ctr" rtl="1"/>
          <a:r>
            <a:rPr lang="fa-IR" sz="1400" b="1" dirty="0" smtClean="0">
              <a:cs typeface="B Titr" pitchFamily="2" charset="-78"/>
            </a:rPr>
            <a:t>كلاه سياه :</a:t>
          </a:r>
          <a:endParaRPr lang="en-US" sz="1400" b="1" dirty="0" smtClean="0">
            <a:cs typeface="B Titr" pitchFamily="2" charset="-78"/>
          </a:endParaRPr>
        </a:p>
        <a:p>
          <a:pPr algn="justLow" rtl="1"/>
          <a:r>
            <a:rPr lang="fa-IR" sz="1200" b="1" dirty="0" smtClean="0">
              <a:cs typeface="B Titr" pitchFamily="2" charset="-78"/>
            </a:rPr>
            <a:t> شامل جنبه هاي منفي و علل نا ممكن بودن كار، صادقانه و منطقي اما لزوماً نبايد درست باشد. وجود مشكلات را متذكر مي شود نه راه حل « اگر ایرانی ها هم وارد صنعت هسته ای شوند چه می شود؟ » </a:t>
          </a:r>
          <a:endParaRPr lang="en-US" sz="1200" b="1" dirty="0">
            <a:cs typeface="B Titr" pitchFamily="2" charset="-78"/>
          </a:endParaRPr>
        </a:p>
      </dgm:t>
    </dgm:pt>
    <dgm:pt modelId="{659DF858-3306-42B1-B732-9F93BEFBF383}" type="parTrans" cxnId="{8D2FD6A9-DBE8-48D7-A8DD-EBD4A26AE3BD}">
      <dgm:prSet/>
      <dgm:spPr/>
      <dgm:t>
        <a:bodyPr/>
        <a:lstStyle/>
        <a:p>
          <a:endParaRPr lang="en-US" sz="1400">
            <a:cs typeface="B Titr" pitchFamily="2" charset="-78"/>
          </a:endParaRPr>
        </a:p>
      </dgm:t>
    </dgm:pt>
    <dgm:pt modelId="{6B5D4A76-03DC-4BBA-85DF-981C2ADD3746}" type="sibTrans" cxnId="{8D2FD6A9-DBE8-48D7-A8DD-EBD4A26AE3BD}">
      <dgm:prSet/>
      <dgm:spPr/>
      <dgm:t>
        <a:bodyPr/>
        <a:lstStyle/>
        <a:p>
          <a:endParaRPr lang="en-US" sz="1400">
            <a:cs typeface="B Titr" pitchFamily="2" charset="-78"/>
          </a:endParaRPr>
        </a:p>
      </dgm:t>
    </dgm:pt>
    <dgm:pt modelId="{5845027C-AB6C-4F5F-A4BD-15D749B53CCE}">
      <dgm:prSet phldrT="[Text]" custT="1"/>
      <dgm:spPr>
        <a:solidFill>
          <a:schemeClr val="accent4">
            <a:lumMod val="20000"/>
            <a:lumOff val="80000"/>
          </a:schemeClr>
        </a:solidFill>
      </dgm:spPr>
      <dgm:t>
        <a:bodyPr/>
        <a:lstStyle/>
        <a:p>
          <a:pPr algn="ctr" rtl="1"/>
          <a:r>
            <a:rPr lang="fa-IR" sz="1400" b="1" dirty="0" smtClean="0">
              <a:cs typeface="B Titr" pitchFamily="2" charset="-78"/>
            </a:rPr>
            <a:t>كلاه قرمز : </a:t>
          </a:r>
          <a:endParaRPr lang="en-US" sz="1400" b="1" dirty="0" smtClean="0">
            <a:cs typeface="B Titr" pitchFamily="2" charset="-78"/>
          </a:endParaRPr>
        </a:p>
        <a:p>
          <a:pPr algn="justLow" rtl="1"/>
          <a:r>
            <a:rPr lang="fa-IR" sz="1400" b="1" dirty="0" smtClean="0">
              <a:cs typeface="B Titr" pitchFamily="2" charset="-78"/>
            </a:rPr>
            <a:t>بيان احساسات و شور هيجان و نيز خشم، ديدگاه احساسي و عاطفي « من از اين آدم خوشم نمي آيد و نمي خواهم با او كار كنم، فقط همين را مي توانم بگويم »</a:t>
          </a:r>
          <a:endParaRPr lang="en-US" sz="1400" b="1" dirty="0">
            <a:cs typeface="B Titr" pitchFamily="2" charset="-78"/>
          </a:endParaRPr>
        </a:p>
      </dgm:t>
    </dgm:pt>
    <dgm:pt modelId="{BEC48760-838C-4AEC-A579-7F8E238A1933}" type="parTrans" cxnId="{5FCB9D0A-8CF3-4965-B035-DC3F42172C57}">
      <dgm:prSet/>
      <dgm:spPr/>
      <dgm:t>
        <a:bodyPr/>
        <a:lstStyle/>
        <a:p>
          <a:endParaRPr lang="en-US" sz="1400">
            <a:cs typeface="B Titr" pitchFamily="2" charset="-78"/>
          </a:endParaRPr>
        </a:p>
      </dgm:t>
    </dgm:pt>
    <dgm:pt modelId="{DC326529-2A52-4C3F-88AE-8AC973337FFF}" type="sibTrans" cxnId="{5FCB9D0A-8CF3-4965-B035-DC3F42172C57}">
      <dgm:prSet/>
      <dgm:spPr/>
      <dgm:t>
        <a:bodyPr/>
        <a:lstStyle/>
        <a:p>
          <a:endParaRPr lang="en-US" sz="1400">
            <a:cs typeface="B Titr" pitchFamily="2" charset="-78"/>
          </a:endParaRPr>
        </a:p>
      </dgm:t>
    </dgm:pt>
    <dgm:pt modelId="{E7376360-340D-4C6B-981D-2160AD5B0D7F}">
      <dgm:prSet phldrT="[Text]" custT="1"/>
      <dgm:spPr>
        <a:solidFill>
          <a:srgbClr val="FFFFFF"/>
        </a:solidFill>
      </dgm:spPr>
      <dgm:t>
        <a:bodyPr/>
        <a:lstStyle/>
        <a:p>
          <a:pPr algn="ctr" rtl="1"/>
          <a:r>
            <a:rPr lang="fa-IR" sz="1400" b="1" dirty="0" smtClean="0">
              <a:cs typeface="B Titr" pitchFamily="2" charset="-78"/>
            </a:rPr>
            <a:t>كلاه سفيد : </a:t>
          </a:r>
          <a:endParaRPr lang="en-US" sz="1400" b="1" dirty="0" smtClean="0">
            <a:cs typeface="B Titr" pitchFamily="2" charset="-78"/>
          </a:endParaRPr>
        </a:p>
        <a:p>
          <a:pPr algn="justLow" rtl="1"/>
          <a:r>
            <a:rPr lang="fa-IR" sz="1400" b="1" dirty="0" smtClean="0">
              <a:cs typeface="B Titr" pitchFamily="2" charset="-78"/>
            </a:rPr>
            <a:t>مانند يك كامپيوتر فقط ارائه اطلاعات، بي طرفي، انظباط، منفعل، ارقام و اطلاعات ملموس و واقعي  « آمارهاي خريد، فروش، ضايعات</a:t>
          </a:r>
          <a:r>
            <a:rPr lang="en-US" sz="1400" b="1" dirty="0" smtClean="0">
              <a:cs typeface="B Titr" pitchFamily="2" charset="-78"/>
            </a:rPr>
            <a:t> </a:t>
          </a:r>
          <a:r>
            <a:rPr lang="fa-IR" sz="1400" b="1" dirty="0" smtClean="0">
              <a:cs typeface="B Titr" pitchFamily="2" charset="-78"/>
            </a:rPr>
            <a:t>، نقل قول»</a:t>
          </a:r>
          <a:endParaRPr lang="en-US" sz="1400" b="1" dirty="0">
            <a:cs typeface="B Titr" pitchFamily="2" charset="-78"/>
          </a:endParaRPr>
        </a:p>
      </dgm:t>
    </dgm:pt>
    <dgm:pt modelId="{13AA8F11-B3AF-4E05-BBF1-CF9D08CFA3E0}" type="parTrans" cxnId="{BAA959B4-98CC-468D-AD97-225DC96833B6}">
      <dgm:prSet/>
      <dgm:spPr/>
      <dgm:t>
        <a:bodyPr/>
        <a:lstStyle/>
        <a:p>
          <a:endParaRPr lang="en-US" sz="1400">
            <a:cs typeface="B Titr" pitchFamily="2" charset="-78"/>
          </a:endParaRPr>
        </a:p>
      </dgm:t>
    </dgm:pt>
    <dgm:pt modelId="{DE20A71F-0648-4875-9258-D14F0CCB8735}" type="sibTrans" cxnId="{BAA959B4-98CC-468D-AD97-225DC96833B6}">
      <dgm:prSet/>
      <dgm:spPr/>
      <dgm:t>
        <a:bodyPr/>
        <a:lstStyle/>
        <a:p>
          <a:endParaRPr lang="en-US" sz="1400">
            <a:cs typeface="B Titr" pitchFamily="2" charset="-78"/>
          </a:endParaRPr>
        </a:p>
      </dgm:t>
    </dgm:pt>
    <dgm:pt modelId="{0FE4DDBC-AEA1-4304-95B5-FA7B7814FD78}">
      <dgm:prSet phldrT="[Text]" custT="1"/>
      <dgm:spPr>
        <a:solidFill>
          <a:schemeClr val="accent6">
            <a:lumMod val="20000"/>
            <a:lumOff val="80000"/>
          </a:schemeClr>
        </a:solidFill>
      </dgm:spPr>
      <dgm:t>
        <a:bodyPr/>
        <a:lstStyle/>
        <a:p>
          <a:pPr algn="ctr" rtl="1"/>
          <a:r>
            <a:rPr lang="fa-IR" sz="1600" b="1" dirty="0" smtClean="0">
              <a:cs typeface="B Titr" pitchFamily="2" charset="-78"/>
            </a:rPr>
            <a:t>كلاه آبي :</a:t>
          </a:r>
          <a:endParaRPr lang="en-US" sz="1600" b="1" dirty="0" smtClean="0">
            <a:cs typeface="B Titr" pitchFamily="2" charset="-78"/>
          </a:endParaRPr>
        </a:p>
        <a:p>
          <a:pPr algn="justLow" rtl="1"/>
          <a:r>
            <a:rPr lang="fa-IR" sz="1600" b="1" dirty="0" smtClean="0">
              <a:cs typeface="B Titr" pitchFamily="2" charset="-78"/>
            </a:rPr>
            <a:t> </a:t>
          </a:r>
          <a:r>
            <a:rPr lang="fa-IR" sz="1800" b="1" dirty="0" smtClean="0">
              <a:cs typeface="B Titr" pitchFamily="2" charset="-78"/>
            </a:rPr>
            <a:t>احاطه، تنظيم، سازمان دهي روند تفكر و نيز ساير</a:t>
          </a:r>
          <a:r>
            <a:rPr lang="en-US" sz="1800" b="1" dirty="0" smtClean="0">
              <a:cs typeface="B Titr" pitchFamily="2" charset="-78"/>
            </a:rPr>
            <a:t> </a:t>
          </a:r>
          <a:r>
            <a:rPr lang="fa-IR" sz="1800" b="1" dirty="0" smtClean="0">
              <a:cs typeface="B Titr" pitchFamily="2" charset="-78"/>
            </a:rPr>
            <a:t>كلاه ها.</a:t>
          </a:r>
          <a:endParaRPr lang="en-US" sz="1800" b="1" dirty="0">
            <a:cs typeface="B Titr" pitchFamily="2" charset="-78"/>
          </a:endParaRPr>
        </a:p>
      </dgm:t>
    </dgm:pt>
    <dgm:pt modelId="{9FA6C8AB-0178-4315-B61B-769194F4643A}" type="parTrans" cxnId="{CF81A3EA-3712-4789-B31B-DA5A91033713}">
      <dgm:prSet/>
      <dgm:spPr/>
      <dgm:t>
        <a:bodyPr/>
        <a:lstStyle/>
        <a:p>
          <a:endParaRPr lang="en-US" sz="1400">
            <a:cs typeface="B Titr" pitchFamily="2" charset="-78"/>
          </a:endParaRPr>
        </a:p>
      </dgm:t>
    </dgm:pt>
    <dgm:pt modelId="{FD7863B6-07C0-4A83-993A-E2863FA440A0}" type="sibTrans" cxnId="{CF81A3EA-3712-4789-B31B-DA5A91033713}">
      <dgm:prSet/>
      <dgm:spPr/>
      <dgm:t>
        <a:bodyPr/>
        <a:lstStyle/>
        <a:p>
          <a:endParaRPr lang="en-US" sz="1400">
            <a:cs typeface="B Titr" pitchFamily="2" charset="-78"/>
          </a:endParaRPr>
        </a:p>
      </dgm:t>
    </dgm:pt>
    <dgm:pt modelId="{3C39517D-82A5-49CA-87E6-B2C7706D56E2}">
      <dgm:prSet phldrT="[Text]" custT="1"/>
      <dgm:spPr>
        <a:solidFill>
          <a:srgbClr val="FFFFCC"/>
        </a:solidFill>
      </dgm:spPr>
      <dgm:t>
        <a:bodyPr/>
        <a:lstStyle/>
        <a:p>
          <a:pPr algn="ctr" rtl="1"/>
          <a:r>
            <a:rPr lang="fa-IR" sz="1400" b="1" dirty="0" smtClean="0">
              <a:cs typeface="B Titr" pitchFamily="2" charset="-78"/>
            </a:rPr>
            <a:t>كلاه زرد :</a:t>
          </a:r>
          <a:endParaRPr lang="en-US" sz="1400" b="1" dirty="0" smtClean="0">
            <a:cs typeface="B Titr" pitchFamily="2" charset="-78"/>
          </a:endParaRPr>
        </a:p>
        <a:p>
          <a:pPr algn="justLow" rtl="1"/>
          <a:r>
            <a:rPr lang="fa-IR" sz="1100" b="1" dirty="0" smtClean="0">
              <a:cs typeface="B Titr" pitchFamily="2" charset="-78"/>
            </a:rPr>
            <a:t>خوش بيني، جنيه هاي اميد وارانه و تفكر مثبت، جنبه هاي مثبت رويداد ها و پيش بيني دستاوردها </a:t>
          </a:r>
          <a:br>
            <a:rPr lang="fa-IR" sz="1100" b="1" dirty="0" smtClean="0">
              <a:cs typeface="B Titr" pitchFamily="2" charset="-78"/>
            </a:rPr>
          </a:br>
          <a:r>
            <a:rPr lang="fa-IR" sz="1100" b="1" dirty="0" smtClean="0">
              <a:cs typeface="B Titr" pitchFamily="2" charset="-78"/>
            </a:rPr>
            <a:t>«رد شدن در آن امتحان بهترين اتفاقي بود كه مي توانست براي او بيفتد، او مسلماً در حرفه معلمي احساس رضايت نمي كرد»</a:t>
          </a:r>
          <a:endParaRPr lang="en-US" sz="1100" b="1" dirty="0">
            <a:cs typeface="B Titr" pitchFamily="2" charset="-78"/>
          </a:endParaRPr>
        </a:p>
      </dgm:t>
    </dgm:pt>
    <dgm:pt modelId="{75C499EA-C1C0-4E8E-810E-D0D50DD86FF2}" type="parTrans" cxnId="{A864E8E0-A97F-41D7-BD11-06B8C18ED9D7}">
      <dgm:prSet/>
      <dgm:spPr/>
      <dgm:t>
        <a:bodyPr/>
        <a:lstStyle/>
        <a:p>
          <a:endParaRPr lang="en-US" sz="1400">
            <a:cs typeface="B Titr" pitchFamily="2" charset="-78"/>
          </a:endParaRPr>
        </a:p>
      </dgm:t>
    </dgm:pt>
    <dgm:pt modelId="{38499048-86AC-4258-AB5B-A00EE61520FC}" type="sibTrans" cxnId="{A864E8E0-A97F-41D7-BD11-06B8C18ED9D7}">
      <dgm:prSet/>
      <dgm:spPr/>
      <dgm:t>
        <a:bodyPr/>
        <a:lstStyle/>
        <a:p>
          <a:endParaRPr lang="en-US" sz="1400">
            <a:cs typeface="B Titr" pitchFamily="2" charset="-78"/>
          </a:endParaRPr>
        </a:p>
      </dgm:t>
    </dgm:pt>
    <dgm:pt modelId="{025F0AF9-05F0-4354-8787-65F69EBE876B}">
      <dgm:prSet phldrT="[Text]" custT="1"/>
      <dgm:spPr>
        <a:solidFill>
          <a:srgbClr val="F3FDD3"/>
        </a:solidFill>
      </dgm:spPr>
      <dgm:t>
        <a:bodyPr/>
        <a:lstStyle/>
        <a:p>
          <a:pPr algn="ctr" rtl="1"/>
          <a:r>
            <a:rPr lang="fa-IR" sz="1400" b="1" dirty="0" smtClean="0">
              <a:cs typeface="B Titr" pitchFamily="2" charset="-78"/>
            </a:rPr>
            <a:t>كلاه سبز :</a:t>
          </a:r>
          <a:endParaRPr lang="en-US" sz="1400" b="1" dirty="0" smtClean="0">
            <a:cs typeface="B Titr" pitchFamily="2" charset="-78"/>
          </a:endParaRPr>
        </a:p>
        <a:p>
          <a:pPr algn="justLow" rtl="1"/>
          <a:r>
            <a:rPr lang="fa-IR" sz="1400" b="1" dirty="0" smtClean="0">
              <a:cs typeface="B Titr" pitchFamily="2" charset="-78"/>
            </a:rPr>
            <a:t>خلاقيت و ارائه نظرات نو، انگيزش و حركت « فكر كن، نابينايان و معلولان جسمي چگونه از كامپيوتر شخصي استفاده كنند؟»</a:t>
          </a:r>
          <a:endParaRPr lang="en-US" sz="1400" b="1" dirty="0">
            <a:cs typeface="B Titr" pitchFamily="2" charset="-78"/>
          </a:endParaRPr>
        </a:p>
      </dgm:t>
    </dgm:pt>
    <dgm:pt modelId="{4E69D5E8-07CA-46FD-BBEB-5FF1DB5CC5B9}" type="parTrans" cxnId="{E688554D-19A4-4D55-92CD-FA07D7BBF550}">
      <dgm:prSet/>
      <dgm:spPr/>
      <dgm:t>
        <a:bodyPr/>
        <a:lstStyle/>
        <a:p>
          <a:endParaRPr lang="en-US" sz="1400">
            <a:cs typeface="B Titr" pitchFamily="2" charset="-78"/>
          </a:endParaRPr>
        </a:p>
      </dgm:t>
    </dgm:pt>
    <dgm:pt modelId="{0C37913A-24AC-4F75-AA27-4194DE568691}" type="sibTrans" cxnId="{E688554D-19A4-4D55-92CD-FA07D7BBF550}">
      <dgm:prSet/>
      <dgm:spPr/>
      <dgm:t>
        <a:bodyPr/>
        <a:lstStyle/>
        <a:p>
          <a:endParaRPr lang="en-US" sz="1400">
            <a:cs typeface="B Titr" pitchFamily="2" charset="-78"/>
          </a:endParaRPr>
        </a:p>
      </dgm:t>
    </dgm:pt>
    <dgm:pt modelId="{D64156FD-3D35-4193-9116-F6842B7A64C5}" type="pres">
      <dgm:prSet presAssocID="{E4CAEA6C-1A52-4C09-BD13-6394FD96DE61}" presName="Name0" presStyleCnt="0">
        <dgm:presLayoutVars>
          <dgm:dir/>
          <dgm:resizeHandles val="exact"/>
        </dgm:presLayoutVars>
      </dgm:prSet>
      <dgm:spPr/>
    </dgm:pt>
    <dgm:pt modelId="{2E540AB3-095C-4F15-A3C8-668C166E5F7B}" type="pres">
      <dgm:prSet presAssocID="{E4CAEA6C-1A52-4C09-BD13-6394FD96DE61}" presName="fgShape" presStyleLbl="fgShp" presStyleIdx="0" presStyleCnt="1" custScaleY="16196" custLinFactNeighborY="76284"/>
      <dgm:spPr>
        <a:prstGeom prst="mathMinus">
          <a:avLst/>
        </a:prstGeom>
        <a:noFill/>
        <a:ln>
          <a:noFill/>
        </a:ln>
      </dgm:spPr>
    </dgm:pt>
    <dgm:pt modelId="{5B3C3535-C70C-4C88-B9DB-A1824BB2CF8D}" type="pres">
      <dgm:prSet presAssocID="{E4CAEA6C-1A52-4C09-BD13-6394FD96DE61}" presName="linComp" presStyleCnt="0"/>
      <dgm:spPr/>
    </dgm:pt>
    <dgm:pt modelId="{66D17FD7-C3D5-4D45-B949-F418322481EB}" type="pres">
      <dgm:prSet presAssocID="{A8AFB72D-73EC-45A4-9D28-3E51016A97AC}" presName="compNode" presStyleCnt="0"/>
      <dgm:spPr/>
    </dgm:pt>
    <dgm:pt modelId="{EAC731EE-E4F9-4831-BD09-FEB6042C984A}" type="pres">
      <dgm:prSet presAssocID="{A8AFB72D-73EC-45A4-9D28-3E51016A97AC}" presName="bkgdShape" presStyleLbl="node1" presStyleIdx="0" presStyleCnt="6"/>
      <dgm:spPr/>
      <dgm:t>
        <a:bodyPr/>
        <a:lstStyle/>
        <a:p>
          <a:endParaRPr lang="en-US"/>
        </a:p>
      </dgm:t>
    </dgm:pt>
    <dgm:pt modelId="{EBE4D3BA-C044-4EF1-A507-378B6FE957E5}" type="pres">
      <dgm:prSet presAssocID="{A8AFB72D-73EC-45A4-9D28-3E51016A97AC}" presName="nodeTx" presStyleLbl="node1" presStyleIdx="0" presStyleCnt="6">
        <dgm:presLayoutVars>
          <dgm:bulletEnabled val="1"/>
        </dgm:presLayoutVars>
      </dgm:prSet>
      <dgm:spPr/>
      <dgm:t>
        <a:bodyPr/>
        <a:lstStyle/>
        <a:p>
          <a:endParaRPr lang="en-US"/>
        </a:p>
      </dgm:t>
    </dgm:pt>
    <dgm:pt modelId="{CC1F1D80-6DEB-4DD8-9E85-C01E9D9DEEA0}" type="pres">
      <dgm:prSet presAssocID="{A8AFB72D-73EC-45A4-9D28-3E51016A97AC}" presName="invisiNode" presStyleLbl="node1" presStyleIdx="0" presStyleCnt="6"/>
      <dgm:spPr/>
    </dgm:pt>
    <dgm:pt modelId="{605FEC25-2840-4860-BEE4-BE8EF76B3C60}" type="pres">
      <dgm:prSet presAssocID="{A8AFB72D-73EC-45A4-9D28-3E51016A97AC}" presName="imagNode" presStyleLbl="fgImgPlace1" presStyleIdx="0" presStyleCnt="6" custScaleX="53635" custScaleY="34366" custLinFactNeighborY="-42839"/>
      <dgm:spPr>
        <a:blipFill rotWithShape="0">
          <a:blip xmlns:r="http://schemas.openxmlformats.org/officeDocument/2006/relationships" r:embed="rId1"/>
          <a:stretch>
            <a:fillRect/>
          </a:stretch>
        </a:blipFill>
      </dgm:spPr>
    </dgm:pt>
    <dgm:pt modelId="{7819E886-7B7F-4ED3-A7D1-E25B3142AFF3}" type="pres">
      <dgm:prSet presAssocID="{6B5D4A76-03DC-4BBA-85DF-981C2ADD3746}" presName="sibTrans" presStyleLbl="sibTrans2D1" presStyleIdx="0" presStyleCnt="0"/>
      <dgm:spPr/>
      <dgm:t>
        <a:bodyPr/>
        <a:lstStyle/>
        <a:p>
          <a:endParaRPr lang="en-US"/>
        </a:p>
      </dgm:t>
    </dgm:pt>
    <dgm:pt modelId="{32AADC01-ED8D-4F01-8D0B-582751CC46F5}" type="pres">
      <dgm:prSet presAssocID="{5845027C-AB6C-4F5F-A4BD-15D749B53CCE}" presName="compNode" presStyleCnt="0"/>
      <dgm:spPr/>
    </dgm:pt>
    <dgm:pt modelId="{43668937-6422-4D20-B431-DA6C7112D480}" type="pres">
      <dgm:prSet presAssocID="{5845027C-AB6C-4F5F-A4BD-15D749B53CCE}" presName="bkgdShape" presStyleLbl="node1" presStyleIdx="1" presStyleCnt="6"/>
      <dgm:spPr/>
      <dgm:t>
        <a:bodyPr/>
        <a:lstStyle/>
        <a:p>
          <a:endParaRPr lang="en-US"/>
        </a:p>
      </dgm:t>
    </dgm:pt>
    <dgm:pt modelId="{781C3510-3B8A-4509-9DF1-AACD1D09EBBA}" type="pres">
      <dgm:prSet presAssocID="{5845027C-AB6C-4F5F-A4BD-15D749B53CCE}" presName="nodeTx" presStyleLbl="node1" presStyleIdx="1" presStyleCnt="6">
        <dgm:presLayoutVars>
          <dgm:bulletEnabled val="1"/>
        </dgm:presLayoutVars>
      </dgm:prSet>
      <dgm:spPr/>
      <dgm:t>
        <a:bodyPr/>
        <a:lstStyle/>
        <a:p>
          <a:endParaRPr lang="en-US"/>
        </a:p>
      </dgm:t>
    </dgm:pt>
    <dgm:pt modelId="{5C722DBE-6845-4AD2-9BC4-614E3F6817EA}" type="pres">
      <dgm:prSet presAssocID="{5845027C-AB6C-4F5F-A4BD-15D749B53CCE}" presName="invisiNode" presStyleLbl="node1" presStyleIdx="1" presStyleCnt="6"/>
      <dgm:spPr/>
    </dgm:pt>
    <dgm:pt modelId="{6C501B7F-A4D1-4281-865F-1C353C5898BA}" type="pres">
      <dgm:prSet presAssocID="{5845027C-AB6C-4F5F-A4BD-15D749B53CCE}" presName="imagNode" presStyleLbl="fgImgPlace1" presStyleIdx="1" presStyleCnt="6" custScaleX="53635" custScaleY="34366" custLinFactNeighborY="-42839"/>
      <dgm:spPr>
        <a:blipFill rotWithShape="0">
          <a:blip xmlns:r="http://schemas.openxmlformats.org/officeDocument/2006/relationships" r:embed="rId2"/>
          <a:stretch>
            <a:fillRect/>
          </a:stretch>
        </a:blipFill>
      </dgm:spPr>
    </dgm:pt>
    <dgm:pt modelId="{68EA1458-95BB-41E0-A874-22D9C5BEB8D5}" type="pres">
      <dgm:prSet presAssocID="{DC326529-2A52-4C3F-88AE-8AC973337FFF}" presName="sibTrans" presStyleLbl="sibTrans2D1" presStyleIdx="0" presStyleCnt="0"/>
      <dgm:spPr/>
      <dgm:t>
        <a:bodyPr/>
        <a:lstStyle/>
        <a:p>
          <a:endParaRPr lang="en-US"/>
        </a:p>
      </dgm:t>
    </dgm:pt>
    <dgm:pt modelId="{055B47AA-9A6B-49AC-ABC2-0FF2E48EBA07}" type="pres">
      <dgm:prSet presAssocID="{E7376360-340D-4C6B-981D-2160AD5B0D7F}" presName="compNode" presStyleCnt="0"/>
      <dgm:spPr/>
    </dgm:pt>
    <dgm:pt modelId="{A044A4E7-E362-44DE-AA14-D67B0759A5FC}" type="pres">
      <dgm:prSet presAssocID="{E7376360-340D-4C6B-981D-2160AD5B0D7F}" presName="bkgdShape" presStyleLbl="node1" presStyleIdx="2" presStyleCnt="6"/>
      <dgm:spPr/>
      <dgm:t>
        <a:bodyPr/>
        <a:lstStyle/>
        <a:p>
          <a:endParaRPr lang="en-US"/>
        </a:p>
      </dgm:t>
    </dgm:pt>
    <dgm:pt modelId="{1E45E28D-56FA-4A3C-BC8B-0F2277745118}" type="pres">
      <dgm:prSet presAssocID="{E7376360-340D-4C6B-981D-2160AD5B0D7F}" presName="nodeTx" presStyleLbl="node1" presStyleIdx="2" presStyleCnt="6">
        <dgm:presLayoutVars>
          <dgm:bulletEnabled val="1"/>
        </dgm:presLayoutVars>
      </dgm:prSet>
      <dgm:spPr/>
      <dgm:t>
        <a:bodyPr/>
        <a:lstStyle/>
        <a:p>
          <a:endParaRPr lang="en-US"/>
        </a:p>
      </dgm:t>
    </dgm:pt>
    <dgm:pt modelId="{0303E0FC-01F2-4359-B120-B5D2EDCB868A}" type="pres">
      <dgm:prSet presAssocID="{E7376360-340D-4C6B-981D-2160AD5B0D7F}" presName="invisiNode" presStyleLbl="node1" presStyleIdx="2" presStyleCnt="6"/>
      <dgm:spPr/>
    </dgm:pt>
    <dgm:pt modelId="{532A79C2-7E43-41AF-9AB3-8A62BE16511C}" type="pres">
      <dgm:prSet presAssocID="{E7376360-340D-4C6B-981D-2160AD5B0D7F}" presName="imagNode" presStyleLbl="fgImgPlace1" presStyleIdx="2" presStyleCnt="6" custScaleX="53635" custScaleY="34366" custLinFactNeighborY="-42839"/>
      <dgm:spPr>
        <a:blipFill rotWithShape="0">
          <a:blip xmlns:r="http://schemas.openxmlformats.org/officeDocument/2006/relationships" r:embed="rId3"/>
          <a:stretch>
            <a:fillRect/>
          </a:stretch>
        </a:blipFill>
      </dgm:spPr>
    </dgm:pt>
    <dgm:pt modelId="{403557FD-1A13-4DE5-8696-DCB6B2212E95}" type="pres">
      <dgm:prSet presAssocID="{DE20A71F-0648-4875-9258-D14F0CCB8735}" presName="sibTrans" presStyleLbl="sibTrans2D1" presStyleIdx="0" presStyleCnt="0"/>
      <dgm:spPr/>
      <dgm:t>
        <a:bodyPr/>
        <a:lstStyle/>
        <a:p>
          <a:endParaRPr lang="en-US"/>
        </a:p>
      </dgm:t>
    </dgm:pt>
    <dgm:pt modelId="{9BCE1469-665F-4A31-9D60-2B2FAA1DF656}" type="pres">
      <dgm:prSet presAssocID="{3C39517D-82A5-49CA-87E6-B2C7706D56E2}" presName="compNode" presStyleCnt="0"/>
      <dgm:spPr/>
    </dgm:pt>
    <dgm:pt modelId="{7533300D-258D-4659-883D-7A2E78E42C1A}" type="pres">
      <dgm:prSet presAssocID="{3C39517D-82A5-49CA-87E6-B2C7706D56E2}" presName="bkgdShape" presStyleLbl="node1" presStyleIdx="3" presStyleCnt="6"/>
      <dgm:spPr/>
      <dgm:t>
        <a:bodyPr/>
        <a:lstStyle/>
        <a:p>
          <a:endParaRPr lang="en-US"/>
        </a:p>
      </dgm:t>
    </dgm:pt>
    <dgm:pt modelId="{16B66702-33B0-4C7F-B331-3B541D76427F}" type="pres">
      <dgm:prSet presAssocID="{3C39517D-82A5-49CA-87E6-B2C7706D56E2}" presName="nodeTx" presStyleLbl="node1" presStyleIdx="3" presStyleCnt="6">
        <dgm:presLayoutVars>
          <dgm:bulletEnabled val="1"/>
        </dgm:presLayoutVars>
      </dgm:prSet>
      <dgm:spPr/>
      <dgm:t>
        <a:bodyPr/>
        <a:lstStyle/>
        <a:p>
          <a:endParaRPr lang="en-US"/>
        </a:p>
      </dgm:t>
    </dgm:pt>
    <dgm:pt modelId="{864A12F6-02C6-4DC4-991B-E3D8972AAB90}" type="pres">
      <dgm:prSet presAssocID="{3C39517D-82A5-49CA-87E6-B2C7706D56E2}" presName="invisiNode" presStyleLbl="node1" presStyleIdx="3" presStyleCnt="6"/>
      <dgm:spPr/>
    </dgm:pt>
    <dgm:pt modelId="{BF062D7D-E03E-414C-86C7-26DF9B04CB85}" type="pres">
      <dgm:prSet presAssocID="{3C39517D-82A5-49CA-87E6-B2C7706D56E2}" presName="imagNode" presStyleLbl="fgImgPlace1" presStyleIdx="3" presStyleCnt="6" custScaleX="53635" custScaleY="34366" custLinFactNeighborY="-42839"/>
      <dgm:spPr>
        <a:blipFill rotWithShape="0">
          <a:blip xmlns:r="http://schemas.openxmlformats.org/officeDocument/2006/relationships" r:embed="rId4"/>
          <a:stretch>
            <a:fillRect/>
          </a:stretch>
        </a:blipFill>
      </dgm:spPr>
    </dgm:pt>
    <dgm:pt modelId="{3C92A7A1-7DDC-40DB-842A-2CA11122801A}" type="pres">
      <dgm:prSet presAssocID="{38499048-86AC-4258-AB5B-A00EE61520FC}" presName="sibTrans" presStyleLbl="sibTrans2D1" presStyleIdx="0" presStyleCnt="0"/>
      <dgm:spPr/>
      <dgm:t>
        <a:bodyPr/>
        <a:lstStyle/>
        <a:p>
          <a:endParaRPr lang="en-US"/>
        </a:p>
      </dgm:t>
    </dgm:pt>
    <dgm:pt modelId="{C5871460-F6AD-4F8D-87A0-3AA1F3600D17}" type="pres">
      <dgm:prSet presAssocID="{025F0AF9-05F0-4354-8787-65F69EBE876B}" presName="compNode" presStyleCnt="0"/>
      <dgm:spPr/>
    </dgm:pt>
    <dgm:pt modelId="{F284187A-3196-40FC-890C-64B3CD79FF3A}" type="pres">
      <dgm:prSet presAssocID="{025F0AF9-05F0-4354-8787-65F69EBE876B}" presName="bkgdShape" presStyleLbl="node1" presStyleIdx="4" presStyleCnt="6"/>
      <dgm:spPr/>
      <dgm:t>
        <a:bodyPr/>
        <a:lstStyle/>
        <a:p>
          <a:endParaRPr lang="en-US"/>
        </a:p>
      </dgm:t>
    </dgm:pt>
    <dgm:pt modelId="{35CE5095-5B7E-4C75-AF47-0FE6613AC4A2}" type="pres">
      <dgm:prSet presAssocID="{025F0AF9-05F0-4354-8787-65F69EBE876B}" presName="nodeTx" presStyleLbl="node1" presStyleIdx="4" presStyleCnt="6">
        <dgm:presLayoutVars>
          <dgm:bulletEnabled val="1"/>
        </dgm:presLayoutVars>
      </dgm:prSet>
      <dgm:spPr/>
      <dgm:t>
        <a:bodyPr/>
        <a:lstStyle/>
        <a:p>
          <a:endParaRPr lang="en-US"/>
        </a:p>
      </dgm:t>
    </dgm:pt>
    <dgm:pt modelId="{B15EFE0A-1FBC-45FF-B865-1E926A8B4853}" type="pres">
      <dgm:prSet presAssocID="{025F0AF9-05F0-4354-8787-65F69EBE876B}" presName="invisiNode" presStyleLbl="node1" presStyleIdx="4" presStyleCnt="6"/>
      <dgm:spPr/>
    </dgm:pt>
    <dgm:pt modelId="{8978406C-CBCA-4E70-B95A-045834AE15B1}" type="pres">
      <dgm:prSet presAssocID="{025F0AF9-05F0-4354-8787-65F69EBE876B}" presName="imagNode" presStyleLbl="fgImgPlace1" presStyleIdx="4" presStyleCnt="6" custScaleX="53635" custScaleY="34366" custLinFactNeighborY="-42839"/>
      <dgm:spPr>
        <a:blipFill rotWithShape="0">
          <a:blip xmlns:r="http://schemas.openxmlformats.org/officeDocument/2006/relationships" r:embed="rId5"/>
          <a:stretch>
            <a:fillRect/>
          </a:stretch>
        </a:blipFill>
      </dgm:spPr>
    </dgm:pt>
    <dgm:pt modelId="{FDEB8267-4EF7-48FD-8200-F7CBADBF01BC}" type="pres">
      <dgm:prSet presAssocID="{0C37913A-24AC-4F75-AA27-4194DE568691}" presName="sibTrans" presStyleLbl="sibTrans2D1" presStyleIdx="0" presStyleCnt="0"/>
      <dgm:spPr/>
      <dgm:t>
        <a:bodyPr/>
        <a:lstStyle/>
        <a:p>
          <a:endParaRPr lang="en-US"/>
        </a:p>
      </dgm:t>
    </dgm:pt>
    <dgm:pt modelId="{8D443857-1201-456D-8732-124B0DCF2A32}" type="pres">
      <dgm:prSet presAssocID="{0FE4DDBC-AEA1-4304-95B5-FA7B7814FD78}" presName="compNode" presStyleCnt="0"/>
      <dgm:spPr/>
    </dgm:pt>
    <dgm:pt modelId="{F25CD6D9-55C0-4B41-95DD-39493F0B7637}" type="pres">
      <dgm:prSet presAssocID="{0FE4DDBC-AEA1-4304-95B5-FA7B7814FD78}" presName="bkgdShape" presStyleLbl="node1" presStyleIdx="5" presStyleCnt="6"/>
      <dgm:spPr/>
      <dgm:t>
        <a:bodyPr/>
        <a:lstStyle/>
        <a:p>
          <a:endParaRPr lang="en-US"/>
        </a:p>
      </dgm:t>
    </dgm:pt>
    <dgm:pt modelId="{0C73C6F2-E54B-420A-B443-B42641A91F27}" type="pres">
      <dgm:prSet presAssocID="{0FE4DDBC-AEA1-4304-95B5-FA7B7814FD78}" presName="nodeTx" presStyleLbl="node1" presStyleIdx="5" presStyleCnt="6">
        <dgm:presLayoutVars>
          <dgm:bulletEnabled val="1"/>
        </dgm:presLayoutVars>
      </dgm:prSet>
      <dgm:spPr/>
      <dgm:t>
        <a:bodyPr/>
        <a:lstStyle/>
        <a:p>
          <a:endParaRPr lang="en-US"/>
        </a:p>
      </dgm:t>
    </dgm:pt>
    <dgm:pt modelId="{E7C97A23-90A6-4CAF-9C57-9F5E9E08E936}" type="pres">
      <dgm:prSet presAssocID="{0FE4DDBC-AEA1-4304-95B5-FA7B7814FD78}" presName="invisiNode" presStyleLbl="node1" presStyleIdx="5" presStyleCnt="6"/>
      <dgm:spPr/>
    </dgm:pt>
    <dgm:pt modelId="{1CD56484-A5DA-467D-B310-DAAF92252375}" type="pres">
      <dgm:prSet presAssocID="{0FE4DDBC-AEA1-4304-95B5-FA7B7814FD78}" presName="imagNode" presStyleLbl="fgImgPlace1" presStyleIdx="5" presStyleCnt="6" custScaleX="53635" custScaleY="34366" custLinFactNeighborY="-42839"/>
      <dgm:spPr>
        <a:blipFill rotWithShape="0">
          <a:blip xmlns:r="http://schemas.openxmlformats.org/officeDocument/2006/relationships" r:embed="rId6"/>
          <a:stretch>
            <a:fillRect/>
          </a:stretch>
        </a:blipFill>
      </dgm:spPr>
    </dgm:pt>
  </dgm:ptLst>
  <dgm:cxnLst>
    <dgm:cxn modelId="{9030452E-C56E-4B8D-830F-26E083BD5C12}" type="presOf" srcId="{38499048-86AC-4258-AB5B-A00EE61520FC}" destId="{3C92A7A1-7DDC-40DB-842A-2CA11122801A}" srcOrd="0" destOrd="0" presId="urn:microsoft.com/office/officeart/2005/8/layout/hList7#1"/>
    <dgm:cxn modelId="{A864E8E0-A97F-41D7-BD11-06B8C18ED9D7}" srcId="{E4CAEA6C-1A52-4C09-BD13-6394FD96DE61}" destId="{3C39517D-82A5-49CA-87E6-B2C7706D56E2}" srcOrd="3" destOrd="0" parTransId="{75C499EA-C1C0-4E8E-810E-D0D50DD86FF2}" sibTransId="{38499048-86AC-4258-AB5B-A00EE61520FC}"/>
    <dgm:cxn modelId="{CB53708C-5751-466D-AB6F-36E041128BDE}" type="presOf" srcId="{E7376360-340D-4C6B-981D-2160AD5B0D7F}" destId="{A044A4E7-E362-44DE-AA14-D67B0759A5FC}" srcOrd="0" destOrd="0" presId="urn:microsoft.com/office/officeart/2005/8/layout/hList7#1"/>
    <dgm:cxn modelId="{8D2FD6A9-DBE8-48D7-A8DD-EBD4A26AE3BD}" srcId="{E4CAEA6C-1A52-4C09-BD13-6394FD96DE61}" destId="{A8AFB72D-73EC-45A4-9D28-3E51016A97AC}" srcOrd="0" destOrd="0" parTransId="{659DF858-3306-42B1-B732-9F93BEFBF383}" sibTransId="{6B5D4A76-03DC-4BBA-85DF-981C2ADD3746}"/>
    <dgm:cxn modelId="{E688554D-19A4-4D55-92CD-FA07D7BBF550}" srcId="{E4CAEA6C-1A52-4C09-BD13-6394FD96DE61}" destId="{025F0AF9-05F0-4354-8787-65F69EBE876B}" srcOrd="4" destOrd="0" parTransId="{4E69D5E8-07CA-46FD-BBEB-5FF1DB5CC5B9}" sibTransId="{0C37913A-24AC-4F75-AA27-4194DE568691}"/>
    <dgm:cxn modelId="{EE6956A4-77BA-4B9A-9019-7107185998E9}" type="presOf" srcId="{0C37913A-24AC-4F75-AA27-4194DE568691}" destId="{FDEB8267-4EF7-48FD-8200-F7CBADBF01BC}" srcOrd="0" destOrd="0" presId="urn:microsoft.com/office/officeart/2005/8/layout/hList7#1"/>
    <dgm:cxn modelId="{5FCB9D0A-8CF3-4965-B035-DC3F42172C57}" srcId="{E4CAEA6C-1A52-4C09-BD13-6394FD96DE61}" destId="{5845027C-AB6C-4F5F-A4BD-15D749B53CCE}" srcOrd="1" destOrd="0" parTransId="{BEC48760-838C-4AEC-A579-7F8E238A1933}" sibTransId="{DC326529-2A52-4C3F-88AE-8AC973337FFF}"/>
    <dgm:cxn modelId="{37C493E4-8117-4F80-9BCC-EB572BC80D00}" type="presOf" srcId="{E4CAEA6C-1A52-4C09-BD13-6394FD96DE61}" destId="{D64156FD-3D35-4193-9116-F6842B7A64C5}" srcOrd="0" destOrd="0" presId="urn:microsoft.com/office/officeart/2005/8/layout/hList7#1"/>
    <dgm:cxn modelId="{0D4D85DB-624D-4586-BD3A-D1C93C4DFF8C}" type="presOf" srcId="{E7376360-340D-4C6B-981D-2160AD5B0D7F}" destId="{1E45E28D-56FA-4A3C-BC8B-0F2277745118}" srcOrd="1" destOrd="0" presId="urn:microsoft.com/office/officeart/2005/8/layout/hList7#1"/>
    <dgm:cxn modelId="{BAA959B4-98CC-468D-AD97-225DC96833B6}" srcId="{E4CAEA6C-1A52-4C09-BD13-6394FD96DE61}" destId="{E7376360-340D-4C6B-981D-2160AD5B0D7F}" srcOrd="2" destOrd="0" parTransId="{13AA8F11-B3AF-4E05-BBF1-CF9D08CFA3E0}" sibTransId="{DE20A71F-0648-4875-9258-D14F0CCB8735}"/>
    <dgm:cxn modelId="{CF81A3EA-3712-4789-B31B-DA5A91033713}" srcId="{E4CAEA6C-1A52-4C09-BD13-6394FD96DE61}" destId="{0FE4DDBC-AEA1-4304-95B5-FA7B7814FD78}" srcOrd="5" destOrd="0" parTransId="{9FA6C8AB-0178-4315-B61B-769194F4643A}" sibTransId="{FD7863B6-07C0-4A83-993A-E2863FA440A0}"/>
    <dgm:cxn modelId="{A0593A46-8A83-47F1-BA6A-1E6554B6C9C7}" type="presOf" srcId="{3C39517D-82A5-49CA-87E6-B2C7706D56E2}" destId="{16B66702-33B0-4C7F-B331-3B541D76427F}" srcOrd="1" destOrd="0" presId="urn:microsoft.com/office/officeart/2005/8/layout/hList7#1"/>
    <dgm:cxn modelId="{9C6236EB-FE94-4A5D-A4E1-679266FD9CEB}" type="presOf" srcId="{025F0AF9-05F0-4354-8787-65F69EBE876B}" destId="{F284187A-3196-40FC-890C-64B3CD79FF3A}" srcOrd="0" destOrd="0" presId="urn:microsoft.com/office/officeart/2005/8/layout/hList7#1"/>
    <dgm:cxn modelId="{2AE0805C-13C3-4D1E-92DB-F564278E8E3A}" type="presOf" srcId="{3C39517D-82A5-49CA-87E6-B2C7706D56E2}" destId="{7533300D-258D-4659-883D-7A2E78E42C1A}" srcOrd="0" destOrd="0" presId="urn:microsoft.com/office/officeart/2005/8/layout/hList7#1"/>
    <dgm:cxn modelId="{50455D4E-DFE8-440D-9A78-4703376F12BB}" type="presOf" srcId="{DC326529-2A52-4C3F-88AE-8AC973337FFF}" destId="{68EA1458-95BB-41E0-A874-22D9C5BEB8D5}" srcOrd="0" destOrd="0" presId="urn:microsoft.com/office/officeart/2005/8/layout/hList7#1"/>
    <dgm:cxn modelId="{E21CC382-0476-487D-92EF-03958835C2D4}" type="presOf" srcId="{025F0AF9-05F0-4354-8787-65F69EBE876B}" destId="{35CE5095-5B7E-4C75-AF47-0FE6613AC4A2}" srcOrd="1" destOrd="0" presId="urn:microsoft.com/office/officeart/2005/8/layout/hList7#1"/>
    <dgm:cxn modelId="{8E244FAA-FB45-430C-961B-F21B430F7D3E}" type="presOf" srcId="{5845027C-AB6C-4F5F-A4BD-15D749B53CCE}" destId="{43668937-6422-4D20-B431-DA6C7112D480}" srcOrd="0" destOrd="0" presId="urn:microsoft.com/office/officeart/2005/8/layout/hList7#1"/>
    <dgm:cxn modelId="{5ABCF8E1-0EC6-4C02-A883-AA08F2365CB8}" type="presOf" srcId="{0FE4DDBC-AEA1-4304-95B5-FA7B7814FD78}" destId="{0C73C6F2-E54B-420A-B443-B42641A91F27}" srcOrd="1" destOrd="0" presId="urn:microsoft.com/office/officeart/2005/8/layout/hList7#1"/>
    <dgm:cxn modelId="{05F50ED2-0038-49E7-8038-762597D10B61}" type="presOf" srcId="{6B5D4A76-03DC-4BBA-85DF-981C2ADD3746}" destId="{7819E886-7B7F-4ED3-A7D1-E25B3142AFF3}" srcOrd="0" destOrd="0" presId="urn:microsoft.com/office/officeart/2005/8/layout/hList7#1"/>
    <dgm:cxn modelId="{E06B45B8-8456-4504-8B8F-44B524B85A1A}" type="presOf" srcId="{5845027C-AB6C-4F5F-A4BD-15D749B53CCE}" destId="{781C3510-3B8A-4509-9DF1-AACD1D09EBBA}" srcOrd="1" destOrd="0" presId="urn:microsoft.com/office/officeart/2005/8/layout/hList7#1"/>
    <dgm:cxn modelId="{3AEC7B91-BB9D-4B5A-8C35-CE7447FBB325}" type="presOf" srcId="{DE20A71F-0648-4875-9258-D14F0CCB8735}" destId="{403557FD-1A13-4DE5-8696-DCB6B2212E95}" srcOrd="0" destOrd="0" presId="urn:microsoft.com/office/officeart/2005/8/layout/hList7#1"/>
    <dgm:cxn modelId="{FA8A1127-3B21-4CAF-B17E-3BA8EB3E23FC}" type="presOf" srcId="{A8AFB72D-73EC-45A4-9D28-3E51016A97AC}" destId="{EBE4D3BA-C044-4EF1-A507-378B6FE957E5}" srcOrd="1" destOrd="0" presId="urn:microsoft.com/office/officeart/2005/8/layout/hList7#1"/>
    <dgm:cxn modelId="{F2BEE18A-CEA1-452A-B955-DBC26FEF56C4}" type="presOf" srcId="{0FE4DDBC-AEA1-4304-95B5-FA7B7814FD78}" destId="{F25CD6D9-55C0-4B41-95DD-39493F0B7637}" srcOrd="0" destOrd="0" presId="urn:microsoft.com/office/officeart/2005/8/layout/hList7#1"/>
    <dgm:cxn modelId="{06F142D0-FE3C-4659-8663-87579746184B}" type="presOf" srcId="{A8AFB72D-73EC-45A4-9D28-3E51016A97AC}" destId="{EAC731EE-E4F9-4831-BD09-FEB6042C984A}" srcOrd="0" destOrd="0" presId="urn:microsoft.com/office/officeart/2005/8/layout/hList7#1"/>
    <dgm:cxn modelId="{C6086793-1416-4FFC-A17E-2FFC79391D89}" type="presParOf" srcId="{D64156FD-3D35-4193-9116-F6842B7A64C5}" destId="{2E540AB3-095C-4F15-A3C8-668C166E5F7B}" srcOrd="0" destOrd="0" presId="urn:microsoft.com/office/officeart/2005/8/layout/hList7#1"/>
    <dgm:cxn modelId="{F0CEE4F1-5FC5-4899-BC84-CBB7130BBD8F}" type="presParOf" srcId="{D64156FD-3D35-4193-9116-F6842B7A64C5}" destId="{5B3C3535-C70C-4C88-B9DB-A1824BB2CF8D}" srcOrd="1" destOrd="0" presId="urn:microsoft.com/office/officeart/2005/8/layout/hList7#1"/>
    <dgm:cxn modelId="{C64E9E69-87EC-4154-8C42-09342094FA00}" type="presParOf" srcId="{5B3C3535-C70C-4C88-B9DB-A1824BB2CF8D}" destId="{66D17FD7-C3D5-4D45-B949-F418322481EB}" srcOrd="0" destOrd="0" presId="urn:microsoft.com/office/officeart/2005/8/layout/hList7#1"/>
    <dgm:cxn modelId="{04AB6FB5-E9EF-42F0-BFD9-F91AA0E4E022}" type="presParOf" srcId="{66D17FD7-C3D5-4D45-B949-F418322481EB}" destId="{EAC731EE-E4F9-4831-BD09-FEB6042C984A}" srcOrd="0" destOrd="0" presId="urn:microsoft.com/office/officeart/2005/8/layout/hList7#1"/>
    <dgm:cxn modelId="{5756F61D-0E58-4143-8B43-74396BBD9B62}" type="presParOf" srcId="{66D17FD7-C3D5-4D45-B949-F418322481EB}" destId="{EBE4D3BA-C044-4EF1-A507-378B6FE957E5}" srcOrd="1" destOrd="0" presId="urn:microsoft.com/office/officeart/2005/8/layout/hList7#1"/>
    <dgm:cxn modelId="{F50D613B-D16B-44D4-873D-E7086BF373FD}" type="presParOf" srcId="{66D17FD7-C3D5-4D45-B949-F418322481EB}" destId="{CC1F1D80-6DEB-4DD8-9E85-C01E9D9DEEA0}" srcOrd="2" destOrd="0" presId="urn:microsoft.com/office/officeart/2005/8/layout/hList7#1"/>
    <dgm:cxn modelId="{2CB9BC08-9D95-4C6A-B13C-D7E27820C038}" type="presParOf" srcId="{66D17FD7-C3D5-4D45-B949-F418322481EB}" destId="{605FEC25-2840-4860-BEE4-BE8EF76B3C60}" srcOrd="3" destOrd="0" presId="urn:microsoft.com/office/officeart/2005/8/layout/hList7#1"/>
    <dgm:cxn modelId="{E0C78091-5BEF-41E9-BCF5-EB010A66D522}" type="presParOf" srcId="{5B3C3535-C70C-4C88-B9DB-A1824BB2CF8D}" destId="{7819E886-7B7F-4ED3-A7D1-E25B3142AFF3}" srcOrd="1" destOrd="0" presId="urn:microsoft.com/office/officeart/2005/8/layout/hList7#1"/>
    <dgm:cxn modelId="{BC8D846B-5E70-48B9-A41C-1FFF6A53BF56}" type="presParOf" srcId="{5B3C3535-C70C-4C88-B9DB-A1824BB2CF8D}" destId="{32AADC01-ED8D-4F01-8D0B-582751CC46F5}" srcOrd="2" destOrd="0" presId="urn:microsoft.com/office/officeart/2005/8/layout/hList7#1"/>
    <dgm:cxn modelId="{113BC93F-4BCB-4C1F-8C8B-740ACF6CC344}" type="presParOf" srcId="{32AADC01-ED8D-4F01-8D0B-582751CC46F5}" destId="{43668937-6422-4D20-B431-DA6C7112D480}" srcOrd="0" destOrd="0" presId="urn:microsoft.com/office/officeart/2005/8/layout/hList7#1"/>
    <dgm:cxn modelId="{95E9162F-DD1F-41D0-8801-22F4B8417E55}" type="presParOf" srcId="{32AADC01-ED8D-4F01-8D0B-582751CC46F5}" destId="{781C3510-3B8A-4509-9DF1-AACD1D09EBBA}" srcOrd="1" destOrd="0" presId="urn:microsoft.com/office/officeart/2005/8/layout/hList7#1"/>
    <dgm:cxn modelId="{E6F8C15B-0947-4072-930A-8D8F522F5070}" type="presParOf" srcId="{32AADC01-ED8D-4F01-8D0B-582751CC46F5}" destId="{5C722DBE-6845-4AD2-9BC4-614E3F6817EA}" srcOrd="2" destOrd="0" presId="urn:microsoft.com/office/officeart/2005/8/layout/hList7#1"/>
    <dgm:cxn modelId="{CC98C3A8-72E1-4EF8-8BF4-01A8261A306C}" type="presParOf" srcId="{32AADC01-ED8D-4F01-8D0B-582751CC46F5}" destId="{6C501B7F-A4D1-4281-865F-1C353C5898BA}" srcOrd="3" destOrd="0" presId="urn:microsoft.com/office/officeart/2005/8/layout/hList7#1"/>
    <dgm:cxn modelId="{F246363A-2D05-4EF5-8E06-442392A95C57}" type="presParOf" srcId="{5B3C3535-C70C-4C88-B9DB-A1824BB2CF8D}" destId="{68EA1458-95BB-41E0-A874-22D9C5BEB8D5}" srcOrd="3" destOrd="0" presId="urn:microsoft.com/office/officeart/2005/8/layout/hList7#1"/>
    <dgm:cxn modelId="{1F68A577-7CBB-465E-8005-9E68B2ECBA9F}" type="presParOf" srcId="{5B3C3535-C70C-4C88-B9DB-A1824BB2CF8D}" destId="{055B47AA-9A6B-49AC-ABC2-0FF2E48EBA07}" srcOrd="4" destOrd="0" presId="urn:microsoft.com/office/officeart/2005/8/layout/hList7#1"/>
    <dgm:cxn modelId="{CFCF1F09-26D9-4568-A8B6-B6BB2665F5CE}" type="presParOf" srcId="{055B47AA-9A6B-49AC-ABC2-0FF2E48EBA07}" destId="{A044A4E7-E362-44DE-AA14-D67B0759A5FC}" srcOrd="0" destOrd="0" presId="urn:microsoft.com/office/officeart/2005/8/layout/hList7#1"/>
    <dgm:cxn modelId="{F1606831-D7C3-47A9-AB13-95A4856E8CE1}" type="presParOf" srcId="{055B47AA-9A6B-49AC-ABC2-0FF2E48EBA07}" destId="{1E45E28D-56FA-4A3C-BC8B-0F2277745118}" srcOrd="1" destOrd="0" presId="urn:microsoft.com/office/officeart/2005/8/layout/hList7#1"/>
    <dgm:cxn modelId="{72EE43AD-418B-4074-ACF8-07735E49ED36}" type="presParOf" srcId="{055B47AA-9A6B-49AC-ABC2-0FF2E48EBA07}" destId="{0303E0FC-01F2-4359-B120-B5D2EDCB868A}" srcOrd="2" destOrd="0" presId="urn:microsoft.com/office/officeart/2005/8/layout/hList7#1"/>
    <dgm:cxn modelId="{882CE6A3-CC65-43B7-9652-2962A266D7F3}" type="presParOf" srcId="{055B47AA-9A6B-49AC-ABC2-0FF2E48EBA07}" destId="{532A79C2-7E43-41AF-9AB3-8A62BE16511C}" srcOrd="3" destOrd="0" presId="urn:microsoft.com/office/officeart/2005/8/layout/hList7#1"/>
    <dgm:cxn modelId="{F630CD90-B5EA-4B59-8088-009530105EA9}" type="presParOf" srcId="{5B3C3535-C70C-4C88-B9DB-A1824BB2CF8D}" destId="{403557FD-1A13-4DE5-8696-DCB6B2212E95}" srcOrd="5" destOrd="0" presId="urn:microsoft.com/office/officeart/2005/8/layout/hList7#1"/>
    <dgm:cxn modelId="{1105BBE8-88D7-4A9C-9871-452AF777EA90}" type="presParOf" srcId="{5B3C3535-C70C-4C88-B9DB-A1824BB2CF8D}" destId="{9BCE1469-665F-4A31-9D60-2B2FAA1DF656}" srcOrd="6" destOrd="0" presId="urn:microsoft.com/office/officeart/2005/8/layout/hList7#1"/>
    <dgm:cxn modelId="{6A0D18CE-2691-4F0D-99EE-322B395A7B72}" type="presParOf" srcId="{9BCE1469-665F-4A31-9D60-2B2FAA1DF656}" destId="{7533300D-258D-4659-883D-7A2E78E42C1A}" srcOrd="0" destOrd="0" presId="urn:microsoft.com/office/officeart/2005/8/layout/hList7#1"/>
    <dgm:cxn modelId="{1E2659AA-10F7-485B-B415-DF7DBFE61006}" type="presParOf" srcId="{9BCE1469-665F-4A31-9D60-2B2FAA1DF656}" destId="{16B66702-33B0-4C7F-B331-3B541D76427F}" srcOrd="1" destOrd="0" presId="urn:microsoft.com/office/officeart/2005/8/layout/hList7#1"/>
    <dgm:cxn modelId="{9E8C11C5-8E58-4ACD-B859-1DC4B6411E95}" type="presParOf" srcId="{9BCE1469-665F-4A31-9D60-2B2FAA1DF656}" destId="{864A12F6-02C6-4DC4-991B-E3D8972AAB90}" srcOrd="2" destOrd="0" presId="urn:microsoft.com/office/officeart/2005/8/layout/hList7#1"/>
    <dgm:cxn modelId="{69793E07-C9D5-429D-BE34-3BB00BD3E5B3}" type="presParOf" srcId="{9BCE1469-665F-4A31-9D60-2B2FAA1DF656}" destId="{BF062D7D-E03E-414C-86C7-26DF9B04CB85}" srcOrd="3" destOrd="0" presId="urn:microsoft.com/office/officeart/2005/8/layout/hList7#1"/>
    <dgm:cxn modelId="{4EC16E9F-71FE-4163-A93B-F2143B6B54F8}" type="presParOf" srcId="{5B3C3535-C70C-4C88-B9DB-A1824BB2CF8D}" destId="{3C92A7A1-7DDC-40DB-842A-2CA11122801A}" srcOrd="7" destOrd="0" presId="urn:microsoft.com/office/officeart/2005/8/layout/hList7#1"/>
    <dgm:cxn modelId="{23977A96-A5B4-4958-903A-D920D5C5E6F8}" type="presParOf" srcId="{5B3C3535-C70C-4C88-B9DB-A1824BB2CF8D}" destId="{C5871460-F6AD-4F8D-87A0-3AA1F3600D17}" srcOrd="8" destOrd="0" presId="urn:microsoft.com/office/officeart/2005/8/layout/hList7#1"/>
    <dgm:cxn modelId="{4A30BEE0-844C-4358-A481-EE2176550FBF}" type="presParOf" srcId="{C5871460-F6AD-4F8D-87A0-3AA1F3600D17}" destId="{F284187A-3196-40FC-890C-64B3CD79FF3A}" srcOrd="0" destOrd="0" presId="urn:microsoft.com/office/officeart/2005/8/layout/hList7#1"/>
    <dgm:cxn modelId="{FCD8F388-52D4-47FA-B83A-D18E4C387EF5}" type="presParOf" srcId="{C5871460-F6AD-4F8D-87A0-3AA1F3600D17}" destId="{35CE5095-5B7E-4C75-AF47-0FE6613AC4A2}" srcOrd="1" destOrd="0" presId="urn:microsoft.com/office/officeart/2005/8/layout/hList7#1"/>
    <dgm:cxn modelId="{BC700EBB-822B-4684-A3C3-DBBBEB7611E2}" type="presParOf" srcId="{C5871460-F6AD-4F8D-87A0-3AA1F3600D17}" destId="{B15EFE0A-1FBC-45FF-B865-1E926A8B4853}" srcOrd="2" destOrd="0" presId="urn:microsoft.com/office/officeart/2005/8/layout/hList7#1"/>
    <dgm:cxn modelId="{1C9243DB-9EE7-4F23-B13A-0651B7A9E564}" type="presParOf" srcId="{C5871460-F6AD-4F8D-87A0-3AA1F3600D17}" destId="{8978406C-CBCA-4E70-B95A-045834AE15B1}" srcOrd="3" destOrd="0" presId="urn:microsoft.com/office/officeart/2005/8/layout/hList7#1"/>
    <dgm:cxn modelId="{CB0C4D4B-F21C-4A41-B282-D8FE5CF0E24A}" type="presParOf" srcId="{5B3C3535-C70C-4C88-B9DB-A1824BB2CF8D}" destId="{FDEB8267-4EF7-48FD-8200-F7CBADBF01BC}" srcOrd="9" destOrd="0" presId="urn:microsoft.com/office/officeart/2005/8/layout/hList7#1"/>
    <dgm:cxn modelId="{ADCD96EC-E789-45B9-8FEF-057A0E864F6D}" type="presParOf" srcId="{5B3C3535-C70C-4C88-B9DB-A1824BB2CF8D}" destId="{8D443857-1201-456D-8732-124B0DCF2A32}" srcOrd="10" destOrd="0" presId="urn:microsoft.com/office/officeart/2005/8/layout/hList7#1"/>
    <dgm:cxn modelId="{E36C3DA8-0EB7-4DE5-9765-AB33907740EC}" type="presParOf" srcId="{8D443857-1201-456D-8732-124B0DCF2A32}" destId="{F25CD6D9-55C0-4B41-95DD-39493F0B7637}" srcOrd="0" destOrd="0" presId="urn:microsoft.com/office/officeart/2005/8/layout/hList7#1"/>
    <dgm:cxn modelId="{58B55ED5-88AE-4BD2-A21E-CB2FC86BA810}" type="presParOf" srcId="{8D443857-1201-456D-8732-124B0DCF2A32}" destId="{0C73C6F2-E54B-420A-B443-B42641A91F27}" srcOrd="1" destOrd="0" presId="urn:microsoft.com/office/officeart/2005/8/layout/hList7#1"/>
    <dgm:cxn modelId="{49ADB607-D52F-4BC9-BD14-93F67467D914}" type="presParOf" srcId="{8D443857-1201-456D-8732-124B0DCF2A32}" destId="{E7C97A23-90A6-4CAF-9C57-9F5E9E08E936}" srcOrd="2" destOrd="0" presId="urn:microsoft.com/office/officeart/2005/8/layout/hList7#1"/>
    <dgm:cxn modelId="{7586B478-D1AC-44E1-A83E-BD19C83ABC0E}" type="presParOf" srcId="{8D443857-1201-456D-8732-124B0DCF2A32}" destId="{1CD56484-A5DA-467D-B310-DAAF92252375}" srcOrd="3" destOrd="0" presId="urn:microsoft.com/office/officeart/2005/8/layout/hList7#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894FCE3-2BA2-495A-9FCA-119DFCF4A3DA}" type="doc">
      <dgm:prSet loTypeId="urn:microsoft.com/office/officeart/2005/8/layout/radial5" loCatId="cycle" qsTypeId="urn:microsoft.com/office/officeart/2005/8/quickstyle/simple3" qsCatId="simple" csTypeId="urn:microsoft.com/office/officeart/2005/8/colors/accent1_3" csCatId="accent1" phldr="1"/>
      <dgm:spPr/>
      <dgm:t>
        <a:bodyPr/>
        <a:lstStyle/>
        <a:p>
          <a:endParaRPr lang="en-US"/>
        </a:p>
      </dgm:t>
    </dgm:pt>
    <dgm:pt modelId="{987577D8-9E67-4930-85EA-2ECCC48250E4}">
      <dgm:prSet phldrT="[Text]"/>
      <dgm:spPr/>
      <dgm:t>
        <a:bodyPr/>
        <a:lstStyle/>
        <a:p>
          <a:r>
            <a:rPr lang="fa-IR" b="1"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اهداف شش کلاه فکری</a:t>
          </a:r>
          <a:endParaRPr lang="en-US" b="1"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9D0EFB03-13B8-48C6-A265-C39C2E42C854}" type="parTrans" cxnId="{25D6E206-81D5-4332-833B-CD43832AFFCA}">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7FD4EA41-73CB-49DE-9EF4-A7AD0B1BACF6}" type="sibTrans" cxnId="{25D6E206-81D5-4332-833B-CD43832AFFCA}">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DA84D9F8-EF31-495B-864B-9D0332C3BD68}">
      <dgm:prSet phldrT="[Text]"/>
      <dgm:spPr/>
      <dgm:t>
        <a:bodyPr/>
        <a:lstStyle/>
        <a:p>
          <a:r>
            <a:rPr lang="fa-IR" b="1"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تفكر ساده </a:t>
          </a:r>
          <a:endParaRPr lang="en-US" b="1"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E146D203-48AD-4E33-9E79-D02F107F161F}" type="parTrans" cxnId="{09F6BF18-0C95-4411-A2D0-E93C577E5C3B}">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50610DF3-6CF5-4F80-A0C9-9B27DB9EDD17}" type="sibTrans" cxnId="{09F6BF18-0C95-4411-A2D0-E93C577E5C3B}">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E134C095-C069-4E3C-8F37-5ADCFB4049A7}">
      <dgm:prSet phldrT="[Text]"/>
      <dgm:spPr/>
      <dgm:t>
        <a:bodyPr/>
        <a:lstStyle/>
        <a:p>
          <a:r>
            <a:rPr lang="fa-IR" b="1"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تفکر دقیق</a:t>
          </a:r>
          <a:endParaRPr lang="en-US" b="1"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6FF49AE3-8D55-4E3D-8484-E5CDC34FCF98}" type="parTrans" cxnId="{0DB491F5-2243-4B93-B080-2DEE3B44CC40}">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99BC7FEF-D012-4E65-9891-157E7A04CFCC}" type="sibTrans" cxnId="{0DB491F5-2243-4B93-B080-2DEE3B44CC40}">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7EF9CE29-B955-4EEF-8B9F-F7B697695ABD}">
      <dgm:prSet phldrT="[Text]"/>
      <dgm:spPr/>
      <dgm:t>
        <a:bodyPr/>
        <a:lstStyle/>
        <a:p>
          <a:r>
            <a:rPr lang="fa-IR" b="1"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تفکر شفاف</a:t>
          </a:r>
          <a:endParaRPr lang="en-US" b="1"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4AB3B941-C44E-4480-8261-38AE07F40717}" type="parTrans" cxnId="{DAA677F6-8AF2-4240-949D-0E5D4017953D}">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34081022-BE4A-4DA8-93C7-89BD18CFACF7}" type="sibTrans" cxnId="{DAA677F6-8AF2-4240-949D-0E5D4017953D}">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FC02F1CE-0096-4A39-9EE3-ED0E0CB11BD6}">
      <dgm:prSet phldrT="[Text]"/>
      <dgm:spPr/>
      <dgm:t>
        <a:bodyPr/>
        <a:lstStyle/>
        <a:p>
          <a:r>
            <a:rPr lang="fa-IR" b="1"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تفکر سریع</a:t>
          </a:r>
          <a:endParaRPr lang="en-US" b="1"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4B1F6659-C80A-4503-B8B3-1BF74724915C}" type="parTrans" cxnId="{4D1AB705-8532-4169-AAAF-5075228E9240}">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3EBC27D1-1012-4132-836F-D8320A6C802C}" type="sibTrans" cxnId="{4D1AB705-8532-4169-AAAF-5075228E9240}">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8B4105C0-E185-4EE2-99BA-742A8919F0EE}">
      <dgm:prSet phldrT="[Text]"/>
      <dgm:spPr/>
      <dgm:t>
        <a:bodyPr/>
        <a:lstStyle/>
        <a:p>
          <a:r>
            <a:rPr lang="fa-IR" b="1"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تفکر اثر بخش</a:t>
          </a:r>
          <a:endParaRPr lang="en-US" b="1"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9BD98643-5EDA-4E16-999A-750BF6C48EBF}" type="parTrans" cxnId="{F2061115-E7A3-4554-B8BB-F225DB9E91AB}">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E25404F6-9C07-42A8-A6D4-99F64133223A}" type="sibTrans" cxnId="{F2061115-E7A3-4554-B8BB-F225DB9E91AB}">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EDB9D832-4C24-4632-87E4-C450820F862C}">
      <dgm:prSet phldrT="[Text]"/>
      <dgm:spPr/>
      <dgm:t>
        <a:bodyPr/>
        <a:lstStyle/>
        <a:p>
          <a:r>
            <a:rPr lang="fa-IR" b="1"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تغییر آگاهانه ی گونه های ذهنی</a:t>
          </a:r>
          <a:endParaRPr lang="en-US" b="1"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1FA651C9-14F1-4091-8A05-0783E0FADDB0}" type="parTrans" cxnId="{83926326-1A7C-4F31-8456-D79F4559D666}">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66295323-C564-43BE-8BB4-632D1C414F7E}" type="sibTrans" cxnId="{83926326-1A7C-4F31-8456-D79F4559D666}">
      <dgm:prSet/>
      <dgm:spPr/>
      <dgm:t>
        <a:bodyPr/>
        <a:lstStyle/>
        <a:p>
          <a:endParaRPr lang="en-US" b="1"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gm:t>
    </dgm:pt>
    <dgm:pt modelId="{39B552DD-8E9F-4391-B00B-FF0B051EA0E8}" type="pres">
      <dgm:prSet presAssocID="{5894FCE3-2BA2-495A-9FCA-119DFCF4A3DA}" presName="Name0" presStyleCnt="0">
        <dgm:presLayoutVars>
          <dgm:chMax val="1"/>
          <dgm:dir/>
          <dgm:animLvl val="ctr"/>
          <dgm:resizeHandles val="exact"/>
        </dgm:presLayoutVars>
      </dgm:prSet>
      <dgm:spPr/>
      <dgm:t>
        <a:bodyPr/>
        <a:lstStyle/>
        <a:p>
          <a:endParaRPr lang="en-US"/>
        </a:p>
      </dgm:t>
    </dgm:pt>
    <dgm:pt modelId="{BEFD55DA-724D-4222-BF5E-11F52C8D69C7}" type="pres">
      <dgm:prSet presAssocID="{987577D8-9E67-4930-85EA-2ECCC48250E4}" presName="centerShape" presStyleLbl="node0" presStyleIdx="0" presStyleCnt="1"/>
      <dgm:spPr/>
      <dgm:t>
        <a:bodyPr/>
        <a:lstStyle/>
        <a:p>
          <a:endParaRPr lang="en-US"/>
        </a:p>
      </dgm:t>
    </dgm:pt>
    <dgm:pt modelId="{DA1D5CA2-C363-414A-9E10-0F52AAB2442A}" type="pres">
      <dgm:prSet presAssocID="{E146D203-48AD-4E33-9E79-D02F107F161F}" presName="parTrans" presStyleLbl="sibTrans2D1" presStyleIdx="0" presStyleCnt="6"/>
      <dgm:spPr/>
      <dgm:t>
        <a:bodyPr/>
        <a:lstStyle/>
        <a:p>
          <a:endParaRPr lang="en-US"/>
        </a:p>
      </dgm:t>
    </dgm:pt>
    <dgm:pt modelId="{6B9CEC90-A172-4D89-9A0B-84A8A24A7CD5}" type="pres">
      <dgm:prSet presAssocID="{E146D203-48AD-4E33-9E79-D02F107F161F}" presName="connectorText" presStyleLbl="sibTrans2D1" presStyleIdx="0" presStyleCnt="6"/>
      <dgm:spPr/>
      <dgm:t>
        <a:bodyPr/>
        <a:lstStyle/>
        <a:p>
          <a:endParaRPr lang="en-US"/>
        </a:p>
      </dgm:t>
    </dgm:pt>
    <dgm:pt modelId="{881C61CA-3B01-4B27-A965-20E799818865}" type="pres">
      <dgm:prSet presAssocID="{DA84D9F8-EF31-495B-864B-9D0332C3BD68}" presName="node" presStyleLbl="node1" presStyleIdx="0" presStyleCnt="6">
        <dgm:presLayoutVars>
          <dgm:bulletEnabled val="1"/>
        </dgm:presLayoutVars>
      </dgm:prSet>
      <dgm:spPr/>
      <dgm:t>
        <a:bodyPr/>
        <a:lstStyle/>
        <a:p>
          <a:endParaRPr lang="en-US"/>
        </a:p>
      </dgm:t>
    </dgm:pt>
    <dgm:pt modelId="{0884E6E7-AEBC-4AE4-AA14-8324E2A4DC00}" type="pres">
      <dgm:prSet presAssocID="{6FF49AE3-8D55-4E3D-8484-E5CDC34FCF98}" presName="parTrans" presStyleLbl="sibTrans2D1" presStyleIdx="1" presStyleCnt="6"/>
      <dgm:spPr/>
      <dgm:t>
        <a:bodyPr/>
        <a:lstStyle/>
        <a:p>
          <a:endParaRPr lang="en-US"/>
        </a:p>
      </dgm:t>
    </dgm:pt>
    <dgm:pt modelId="{E44A817F-B57C-4CEB-85BD-BF1C26C24387}" type="pres">
      <dgm:prSet presAssocID="{6FF49AE3-8D55-4E3D-8484-E5CDC34FCF98}" presName="connectorText" presStyleLbl="sibTrans2D1" presStyleIdx="1" presStyleCnt="6"/>
      <dgm:spPr/>
      <dgm:t>
        <a:bodyPr/>
        <a:lstStyle/>
        <a:p>
          <a:endParaRPr lang="en-US"/>
        </a:p>
      </dgm:t>
    </dgm:pt>
    <dgm:pt modelId="{C0BE59F2-CFA1-40F5-908C-C129594AE479}" type="pres">
      <dgm:prSet presAssocID="{E134C095-C069-4E3C-8F37-5ADCFB4049A7}" presName="node" presStyleLbl="node1" presStyleIdx="1" presStyleCnt="6">
        <dgm:presLayoutVars>
          <dgm:bulletEnabled val="1"/>
        </dgm:presLayoutVars>
      </dgm:prSet>
      <dgm:spPr/>
      <dgm:t>
        <a:bodyPr/>
        <a:lstStyle/>
        <a:p>
          <a:endParaRPr lang="en-US"/>
        </a:p>
      </dgm:t>
    </dgm:pt>
    <dgm:pt modelId="{B1EE50A8-12A7-426A-AC64-B7A726FFC53C}" type="pres">
      <dgm:prSet presAssocID="{4AB3B941-C44E-4480-8261-38AE07F40717}" presName="parTrans" presStyleLbl="sibTrans2D1" presStyleIdx="2" presStyleCnt="6"/>
      <dgm:spPr/>
      <dgm:t>
        <a:bodyPr/>
        <a:lstStyle/>
        <a:p>
          <a:endParaRPr lang="en-US"/>
        </a:p>
      </dgm:t>
    </dgm:pt>
    <dgm:pt modelId="{7D83FA5C-655D-4C3B-B6BD-BA998A47B42E}" type="pres">
      <dgm:prSet presAssocID="{4AB3B941-C44E-4480-8261-38AE07F40717}" presName="connectorText" presStyleLbl="sibTrans2D1" presStyleIdx="2" presStyleCnt="6"/>
      <dgm:spPr/>
      <dgm:t>
        <a:bodyPr/>
        <a:lstStyle/>
        <a:p>
          <a:endParaRPr lang="en-US"/>
        </a:p>
      </dgm:t>
    </dgm:pt>
    <dgm:pt modelId="{EC6E3C85-6884-4602-8A93-486C25F2CE50}" type="pres">
      <dgm:prSet presAssocID="{7EF9CE29-B955-4EEF-8B9F-F7B697695ABD}" presName="node" presStyleLbl="node1" presStyleIdx="2" presStyleCnt="6">
        <dgm:presLayoutVars>
          <dgm:bulletEnabled val="1"/>
        </dgm:presLayoutVars>
      </dgm:prSet>
      <dgm:spPr/>
      <dgm:t>
        <a:bodyPr/>
        <a:lstStyle/>
        <a:p>
          <a:endParaRPr lang="en-US"/>
        </a:p>
      </dgm:t>
    </dgm:pt>
    <dgm:pt modelId="{BBDE03CC-5678-4BBE-9010-BBEF81D13FF9}" type="pres">
      <dgm:prSet presAssocID="{4B1F6659-C80A-4503-B8B3-1BF74724915C}" presName="parTrans" presStyleLbl="sibTrans2D1" presStyleIdx="3" presStyleCnt="6"/>
      <dgm:spPr/>
      <dgm:t>
        <a:bodyPr/>
        <a:lstStyle/>
        <a:p>
          <a:endParaRPr lang="en-US"/>
        </a:p>
      </dgm:t>
    </dgm:pt>
    <dgm:pt modelId="{FA9A1C8B-70E4-4AC2-9F21-8E1B29D577E8}" type="pres">
      <dgm:prSet presAssocID="{4B1F6659-C80A-4503-B8B3-1BF74724915C}" presName="connectorText" presStyleLbl="sibTrans2D1" presStyleIdx="3" presStyleCnt="6"/>
      <dgm:spPr/>
      <dgm:t>
        <a:bodyPr/>
        <a:lstStyle/>
        <a:p>
          <a:endParaRPr lang="en-US"/>
        </a:p>
      </dgm:t>
    </dgm:pt>
    <dgm:pt modelId="{620F8E2C-0EF4-4920-9FCC-22D534A83343}" type="pres">
      <dgm:prSet presAssocID="{FC02F1CE-0096-4A39-9EE3-ED0E0CB11BD6}" presName="node" presStyleLbl="node1" presStyleIdx="3" presStyleCnt="6">
        <dgm:presLayoutVars>
          <dgm:bulletEnabled val="1"/>
        </dgm:presLayoutVars>
      </dgm:prSet>
      <dgm:spPr/>
      <dgm:t>
        <a:bodyPr/>
        <a:lstStyle/>
        <a:p>
          <a:endParaRPr lang="en-US"/>
        </a:p>
      </dgm:t>
    </dgm:pt>
    <dgm:pt modelId="{9E8D3184-7211-4B4F-B7F8-4E5F1548261E}" type="pres">
      <dgm:prSet presAssocID="{9BD98643-5EDA-4E16-999A-750BF6C48EBF}" presName="parTrans" presStyleLbl="sibTrans2D1" presStyleIdx="4" presStyleCnt="6"/>
      <dgm:spPr/>
      <dgm:t>
        <a:bodyPr/>
        <a:lstStyle/>
        <a:p>
          <a:endParaRPr lang="en-US"/>
        </a:p>
      </dgm:t>
    </dgm:pt>
    <dgm:pt modelId="{306E00DE-73F3-451F-9269-77BAD840501C}" type="pres">
      <dgm:prSet presAssocID="{9BD98643-5EDA-4E16-999A-750BF6C48EBF}" presName="connectorText" presStyleLbl="sibTrans2D1" presStyleIdx="4" presStyleCnt="6"/>
      <dgm:spPr/>
      <dgm:t>
        <a:bodyPr/>
        <a:lstStyle/>
        <a:p>
          <a:endParaRPr lang="en-US"/>
        </a:p>
      </dgm:t>
    </dgm:pt>
    <dgm:pt modelId="{8291EAA1-CE4D-4B0F-8476-0009BAF0B6D7}" type="pres">
      <dgm:prSet presAssocID="{8B4105C0-E185-4EE2-99BA-742A8919F0EE}" presName="node" presStyleLbl="node1" presStyleIdx="4" presStyleCnt="6">
        <dgm:presLayoutVars>
          <dgm:bulletEnabled val="1"/>
        </dgm:presLayoutVars>
      </dgm:prSet>
      <dgm:spPr/>
      <dgm:t>
        <a:bodyPr/>
        <a:lstStyle/>
        <a:p>
          <a:endParaRPr lang="en-US"/>
        </a:p>
      </dgm:t>
    </dgm:pt>
    <dgm:pt modelId="{EB96DE0E-F8C0-4C27-BF3A-2287F741217C}" type="pres">
      <dgm:prSet presAssocID="{1FA651C9-14F1-4091-8A05-0783E0FADDB0}" presName="parTrans" presStyleLbl="sibTrans2D1" presStyleIdx="5" presStyleCnt="6"/>
      <dgm:spPr/>
      <dgm:t>
        <a:bodyPr/>
        <a:lstStyle/>
        <a:p>
          <a:endParaRPr lang="en-US"/>
        </a:p>
      </dgm:t>
    </dgm:pt>
    <dgm:pt modelId="{ECEE9FFE-FC06-4051-9FBF-934BD175609C}" type="pres">
      <dgm:prSet presAssocID="{1FA651C9-14F1-4091-8A05-0783E0FADDB0}" presName="connectorText" presStyleLbl="sibTrans2D1" presStyleIdx="5" presStyleCnt="6"/>
      <dgm:spPr/>
      <dgm:t>
        <a:bodyPr/>
        <a:lstStyle/>
        <a:p>
          <a:endParaRPr lang="en-US"/>
        </a:p>
      </dgm:t>
    </dgm:pt>
    <dgm:pt modelId="{D39EA037-40AB-4C1B-B827-A8D02D53AD98}" type="pres">
      <dgm:prSet presAssocID="{EDB9D832-4C24-4632-87E4-C450820F862C}" presName="node" presStyleLbl="node1" presStyleIdx="5" presStyleCnt="6">
        <dgm:presLayoutVars>
          <dgm:bulletEnabled val="1"/>
        </dgm:presLayoutVars>
      </dgm:prSet>
      <dgm:spPr/>
      <dgm:t>
        <a:bodyPr/>
        <a:lstStyle/>
        <a:p>
          <a:endParaRPr lang="en-US"/>
        </a:p>
      </dgm:t>
    </dgm:pt>
  </dgm:ptLst>
  <dgm:cxnLst>
    <dgm:cxn modelId="{99044F45-DD34-4B55-BFD2-798B4A61E7E1}" type="presOf" srcId="{9BD98643-5EDA-4E16-999A-750BF6C48EBF}" destId="{9E8D3184-7211-4B4F-B7F8-4E5F1548261E}" srcOrd="0" destOrd="0" presId="urn:microsoft.com/office/officeart/2005/8/layout/radial5"/>
    <dgm:cxn modelId="{10502125-F6F2-45A9-8614-12773C543243}" type="presOf" srcId="{6FF49AE3-8D55-4E3D-8484-E5CDC34FCF98}" destId="{E44A817F-B57C-4CEB-85BD-BF1C26C24387}" srcOrd="1" destOrd="0" presId="urn:microsoft.com/office/officeart/2005/8/layout/radial5"/>
    <dgm:cxn modelId="{264CD9BF-37E9-46DD-9D60-B7409BBDC278}" type="presOf" srcId="{E134C095-C069-4E3C-8F37-5ADCFB4049A7}" destId="{C0BE59F2-CFA1-40F5-908C-C129594AE479}" srcOrd="0" destOrd="0" presId="urn:microsoft.com/office/officeart/2005/8/layout/radial5"/>
    <dgm:cxn modelId="{0DB491F5-2243-4B93-B080-2DEE3B44CC40}" srcId="{987577D8-9E67-4930-85EA-2ECCC48250E4}" destId="{E134C095-C069-4E3C-8F37-5ADCFB4049A7}" srcOrd="1" destOrd="0" parTransId="{6FF49AE3-8D55-4E3D-8484-E5CDC34FCF98}" sibTransId="{99BC7FEF-D012-4E65-9891-157E7A04CFCC}"/>
    <dgm:cxn modelId="{83926326-1A7C-4F31-8456-D79F4559D666}" srcId="{987577D8-9E67-4930-85EA-2ECCC48250E4}" destId="{EDB9D832-4C24-4632-87E4-C450820F862C}" srcOrd="5" destOrd="0" parTransId="{1FA651C9-14F1-4091-8A05-0783E0FADDB0}" sibTransId="{66295323-C564-43BE-8BB4-632D1C414F7E}"/>
    <dgm:cxn modelId="{4D1AB705-8532-4169-AAAF-5075228E9240}" srcId="{987577D8-9E67-4930-85EA-2ECCC48250E4}" destId="{FC02F1CE-0096-4A39-9EE3-ED0E0CB11BD6}" srcOrd="3" destOrd="0" parTransId="{4B1F6659-C80A-4503-B8B3-1BF74724915C}" sibTransId="{3EBC27D1-1012-4132-836F-D8320A6C802C}"/>
    <dgm:cxn modelId="{4C144716-8FC4-465F-A8AB-271EEC668967}" type="presOf" srcId="{EDB9D832-4C24-4632-87E4-C450820F862C}" destId="{D39EA037-40AB-4C1B-B827-A8D02D53AD98}" srcOrd="0" destOrd="0" presId="urn:microsoft.com/office/officeart/2005/8/layout/radial5"/>
    <dgm:cxn modelId="{BEACDA2C-0EAA-4C26-824A-6498EFA55624}" type="presOf" srcId="{4AB3B941-C44E-4480-8261-38AE07F40717}" destId="{7D83FA5C-655D-4C3B-B6BD-BA998A47B42E}" srcOrd="1" destOrd="0" presId="urn:microsoft.com/office/officeart/2005/8/layout/radial5"/>
    <dgm:cxn modelId="{51EE43ED-4A25-4316-9567-2D4DFD9686B0}" type="presOf" srcId="{4B1F6659-C80A-4503-B8B3-1BF74724915C}" destId="{FA9A1C8B-70E4-4AC2-9F21-8E1B29D577E8}" srcOrd="1" destOrd="0" presId="urn:microsoft.com/office/officeart/2005/8/layout/radial5"/>
    <dgm:cxn modelId="{40615CB5-48D3-4746-B6E5-44B7129B12E3}" type="presOf" srcId="{8B4105C0-E185-4EE2-99BA-742A8919F0EE}" destId="{8291EAA1-CE4D-4B0F-8476-0009BAF0B6D7}" srcOrd="0" destOrd="0" presId="urn:microsoft.com/office/officeart/2005/8/layout/radial5"/>
    <dgm:cxn modelId="{02C3EE70-808C-4E98-90A2-34C8B5CA18AB}" type="presOf" srcId="{1FA651C9-14F1-4091-8A05-0783E0FADDB0}" destId="{ECEE9FFE-FC06-4051-9FBF-934BD175609C}" srcOrd="1" destOrd="0" presId="urn:microsoft.com/office/officeart/2005/8/layout/radial5"/>
    <dgm:cxn modelId="{A4BC0AEB-F87D-4119-BB78-289C55FB6A30}" type="presOf" srcId="{4B1F6659-C80A-4503-B8B3-1BF74724915C}" destId="{BBDE03CC-5678-4BBE-9010-BBEF81D13FF9}" srcOrd="0" destOrd="0" presId="urn:microsoft.com/office/officeart/2005/8/layout/radial5"/>
    <dgm:cxn modelId="{79AEA95B-1910-449D-93E8-DF318A1C6019}" type="presOf" srcId="{987577D8-9E67-4930-85EA-2ECCC48250E4}" destId="{BEFD55DA-724D-4222-BF5E-11F52C8D69C7}" srcOrd="0" destOrd="0" presId="urn:microsoft.com/office/officeart/2005/8/layout/radial5"/>
    <dgm:cxn modelId="{987D47F9-0695-415D-B5E7-867923B12B99}" type="presOf" srcId="{6FF49AE3-8D55-4E3D-8484-E5CDC34FCF98}" destId="{0884E6E7-AEBC-4AE4-AA14-8324E2A4DC00}" srcOrd="0" destOrd="0" presId="urn:microsoft.com/office/officeart/2005/8/layout/radial5"/>
    <dgm:cxn modelId="{A3AD3C21-621E-4C08-96E5-4593669616FA}" type="presOf" srcId="{1FA651C9-14F1-4091-8A05-0783E0FADDB0}" destId="{EB96DE0E-F8C0-4C27-BF3A-2287F741217C}" srcOrd="0" destOrd="0" presId="urn:microsoft.com/office/officeart/2005/8/layout/radial5"/>
    <dgm:cxn modelId="{8E1DDB27-6703-470D-8D59-54EA24620B85}" type="presOf" srcId="{FC02F1CE-0096-4A39-9EE3-ED0E0CB11BD6}" destId="{620F8E2C-0EF4-4920-9FCC-22D534A83343}" srcOrd="0" destOrd="0" presId="urn:microsoft.com/office/officeart/2005/8/layout/radial5"/>
    <dgm:cxn modelId="{A59AFEED-564C-456A-8CB4-32E2658644BC}" type="presOf" srcId="{5894FCE3-2BA2-495A-9FCA-119DFCF4A3DA}" destId="{39B552DD-8E9F-4391-B00B-FF0B051EA0E8}" srcOrd="0" destOrd="0" presId="urn:microsoft.com/office/officeart/2005/8/layout/radial5"/>
    <dgm:cxn modelId="{DAA677F6-8AF2-4240-949D-0E5D4017953D}" srcId="{987577D8-9E67-4930-85EA-2ECCC48250E4}" destId="{7EF9CE29-B955-4EEF-8B9F-F7B697695ABD}" srcOrd="2" destOrd="0" parTransId="{4AB3B941-C44E-4480-8261-38AE07F40717}" sibTransId="{34081022-BE4A-4DA8-93C7-89BD18CFACF7}"/>
    <dgm:cxn modelId="{73DCD579-782A-4E79-92CE-9B5B0665592F}" type="presOf" srcId="{4AB3B941-C44E-4480-8261-38AE07F40717}" destId="{B1EE50A8-12A7-426A-AC64-B7A726FFC53C}" srcOrd="0" destOrd="0" presId="urn:microsoft.com/office/officeart/2005/8/layout/radial5"/>
    <dgm:cxn modelId="{B0711BA4-F5F4-43BD-A109-915F23C996AF}" type="presOf" srcId="{E146D203-48AD-4E33-9E79-D02F107F161F}" destId="{6B9CEC90-A172-4D89-9A0B-84A8A24A7CD5}" srcOrd="1" destOrd="0" presId="urn:microsoft.com/office/officeart/2005/8/layout/radial5"/>
    <dgm:cxn modelId="{09F6BF18-0C95-4411-A2D0-E93C577E5C3B}" srcId="{987577D8-9E67-4930-85EA-2ECCC48250E4}" destId="{DA84D9F8-EF31-495B-864B-9D0332C3BD68}" srcOrd="0" destOrd="0" parTransId="{E146D203-48AD-4E33-9E79-D02F107F161F}" sibTransId="{50610DF3-6CF5-4F80-A0C9-9B27DB9EDD17}"/>
    <dgm:cxn modelId="{25D6E206-81D5-4332-833B-CD43832AFFCA}" srcId="{5894FCE3-2BA2-495A-9FCA-119DFCF4A3DA}" destId="{987577D8-9E67-4930-85EA-2ECCC48250E4}" srcOrd="0" destOrd="0" parTransId="{9D0EFB03-13B8-48C6-A265-C39C2E42C854}" sibTransId="{7FD4EA41-73CB-49DE-9EF4-A7AD0B1BACF6}"/>
    <dgm:cxn modelId="{27CB886B-8BDB-49D6-8E42-E6368289DF24}" type="presOf" srcId="{DA84D9F8-EF31-495B-864B-9D0332C3BD68}" destId="{881C61CA-3B01-4B27-A965-20E799818865}" srcOrd="0" destOrd="0" presId="urn:microsoft.com/office/officeart/2005/8/layout/radial5"/>
    <dgm:cxn modelId="{9CBFABC7-3694-4E4B-AC2C-9FB9F533B79A}" type="presOf" srcId="{E146D203-48AD-4E33-9E79-D02F107F161F}" destId="{DA1D5CA2-C363-414A-9E10-0F52AAB2442A}" srcOrd="0" destOrd="0" presId="urn:microsoft.com/office/officeart/2005/8/layout/radial5"/>
    <dgm:cxn modelId="{91EECA6C-7DEC-4049-99FA-9441A045686B}" type="presOf" srcId="{9BD98643-5EDA-4E16-999A-750BF6C48EBF}" destId="{306E00DE-73F3-451F-9269-77BAD840501C}" srcOrd="1" destOrd="0" presId="urn:microsoft.com/office/officeart/2005/8/layout/radial5"/>
    <dgm:cxn modelId="{94C045F7-8BEC-48E2-A203-408A2A37DEC2}" type="presOf" srcId="{7EF9CE29-B955-4EEF-8B9F-F7B697695ABD}" destId="{EC6E3C85-6884-4602-8A93-486C25F2CE50}" srcOrd="0" destOrd="0" presId="urn:microsoft.com/office/officeart/2005/8/layout/radial5"/>
    <dgm:cxn modelId="{F2061115-E7A3-4554-B8BB-F225DB9E91AB}" srcId="{987577D8-9E67-4930-85EA-2ECCC48250E4}" destId="{8B4105C0-E185-4EE2-99BA-742A8919F0EE}" srcOrd="4" destOrd="0" parTransId="{9BD98643-5EDA-4E16-999A-750BF6C48EBF}" sibTransId="{E25404F6-9C07-42A8-A6D4-99F64133223A}"/>
    <dgm:cxn modelId="{D3214B51-7113-4BD4-979D-8EC630CA83E9}" type="presParOf" srcId="{39B552DD-8E9F-4391-B00B-FF0B051EA0E8}" destId="{BEFD55DA-724D-4222-BF5E-11F52C8D69C7}" srcOrd="0" destOrd="0" presId="urn:microsoft.com/office/officeart/2005/8/layout/radial5"/>
    <dgm:cxn modelId="{5428BE48-DFB4-4A28-B74B-7D17AAB50566}" type="presParOf" srcId="{39B552DD-8E9F-4391-B00B-FF0B051EA0E8}" destId="{DA1D5CA2-C363-414A-9E10-0F52AAB2442A}" srcOrd="1" destOrd="0" presId="urn:microsoft.com/office/officeart/2005/8/layout/radial5"/>
    <dgm:cxn modelId="{392E6CBB-6A50-41B4-B9BA-E362E1A743A9}" type="presParOf" srcId="{DA1D5CA2-C363-414A-9E10-0F52AAB2442A}" destId="{6B9CEC90-A172-4D89-9A0B-84A8A24A7CD5}" srcOrd="0" destOrd="0" presId="urn:microsoft.com/office/officeart/2005/8/layout/radial5"/>
    <dgm:cxn modelId="{CCBCC1CF-8495-4EEA-AA14-09A36CE46D80}" type="presParOf" srcId="{39B552DD-8E9F-4391-B00B-FF0B051EA0E8}" destId="{881C61CA-3B01-4B27-A965-20E799818865}" srcOrd="2" destOrd="0" presId="urn:microsoft.com/office/officeart/2005/8/layout/radial5"/>
    <dgm:cxn modelId="{DA630359-ED18-4F6F-91C7-05A088D7758B}" type="presParOf" srcId="{39B552DD-8E9F-4391-B00B-FF0B051EA0E8}" destId="{0884E6E7-AEBC-4AE4-AA14-8324E2A4DC00}" srcOrd="3" destOrd="0" presId="urn:microsoft.com/office/officeart/2005/8/layout/radial5"/>
    <dgm:cxn modelId="{ACB4386A-88DF-48DE-99AB-798455DC4BD1}" type="presParOf" srcId="{0884E6E7-AEBC-4AE4-AA14-8324E2A4DC00}" destId="{E44A817F-B57C-4CEB-85BD-BF1C26C24387}" srcOrd="0" destOrd="0" presId="urn:microsoft.com/office/officeart/2005/8/layout/radial5"/>
    <dgm:cxn modelId="{CCA632FF-A4F2-4CAE-8222-BED61DA27EB2}" type="presParOf" srcId="{39B552DD-8E9F-4391-B00B-FF0B051EA0E8}" destId="{C0BE59F2-CFA1-40F5-908C-C129594AE479}" srcOrd="4" destOrd="0" presId="urn:microsoft.com/office/officeart/2005/8/layout/radial5"/>
    <dgm:cxn modelId="{493C6095-707F-4018-8D21-55ED0267660C}" type="presParOf" srcId="{39B552DD-8E9F-4391-B00B-FF0B051EA0E8}" destId="{B1EE50A8-12A7-426A-AC64-B7A726FFC53C}" srcOrd="5" destOrd="0" presId="urn:microsoft.com/office/officeart/2005/8/layout/radial5"/>
    <dgm:cxn modelId="{3346FD58-A6F3-4742-9355-D609C93E5C81}" type="presParOf" srcId="{B1EE50A8-12A7-426A-AC64-B7A726FFC53C}" destId="{7D83FA5C-655D-4C3B-B6BD-BA998A47B42E}" srcOrd="0" destOrd="0" presId="urn:microsoft.com/office/officeart/2005/8/layout/radial5"/>
    <dgm:cxn modelId="{D787F236-3BE8-4DA9-989D-3463F950877C}" type="presParOf" srcId="{39B552DD-8E9F-4391-B00B-FF0B051EA0E8}" destId="{EC6E3C85-6884-4602-8A93-486C25F2CE50}" srcOrd="6" destOrd="0" presId="urn:microsoft.com/office/officeart/2005/8/layout/radial5"/>
    <dgm:cxn modelId="{20B96009-D0AC-4FDC-BD2F-9B1908C8FD13}" type="presParOf" srcId="{39B552DD-8E9F-4391-B00B-FF0B051EA0E8}" destId="{BBDE03CC-5678-4BBE-9010-BBEF81D13FF9}" srcOrd="7" destOrd="0" presId="urn:microsoft.com/office/officeart/2005/8/layout/radial5"/>
    <dgm:cxn modelId="{69B1AF95-A0C2-4367-A68C-3EEEA6AD7F92}" type="presParOf" srcId="{BBDE03CC-5678-4BBE-9010-BBEF81D13FF9}" destId="{FA9A1C8B-70E4-4AC2-9F21-8E1B29D577E8}" srcOrd="0" destOrd="0" presId="urn:microsoft.com/office/officeart/2005/8/layout/radial5"/>
    <dgm:cxn modelId="{406E1A59-F6A4-4470-8CD2-CA6944489573}" type="presParOf" srcId="{39B552DD-8E9F-4391-B00B-FF0B051EA0E8}" destId="{620F8E2C-0EF4-4920-9FCC-22D534A83343}" srcOrd="8" destOrd="0" presId="urn:microsoft.com/office/officeart/2005/8/layout/radial5"/>
    <dgm:cxn modelId="{928E2E17-39B8-4C05-8E68-91BDB3E40308}" type="presParOf" srcId="{39B552DD-8E9F-4391-B00B-FF0B051EA0E8}" destId="{9E8D3184-7211-4B4F-B7F8-4E5F1548261E}" srcOrd="9" destOrd="0" presId="urn:microsoft.com/office/officeart/2005/8/layout/radial5"/>
    <dgm:cxn modelId="{38A997DE-2F86-43A2-928C-0711BB9ED7DD}" type="presParOf" srcId="{9E8D3184-7211-4B4F-B7F8-4E5F1548261E}" destId="{306E00DE-73F3-451F-9269-77BAD840501C}" srcOrd="0" destOrd="0" presId="urn:microsoft.com/office/officeart/2005/8/layout/radial5"/>
    <dgm:cxn modelId="{831BD609-4FA5-48A0-A1ED-0196163B226C}" type="presParOf" srcId="{39B552DD-8E9F-4391-B00B-FF0B051EA0E8}" destId="{8291EAA1-CE4D-4B0F-8476-0009BAF0B6D7}" srcOrd="10" destOrd="0" presId="urn:microsoft.com/office/officeart/2005/8/layout/radial5"/>
    <dgm:cxn modelId="{277975A9-4CB5-4568-AFA8-D8DC634AF81B}" type="presParOf" srcId="{39B552DD-8E9F-4391-B00B-FF0B051EA0E8}" destId="{EB96DE0E-F8C0-4C27-BF3A-2287F741217C}" srcOrd="11" destOrd="0" presId="urn:microsoft.com/office/officeart/2005/8/layout/radial5"/>
    <dgm:cxn modelId="{53D4ED05-F68D-4EDD-919F-28579811EECF}" type="presParOf" srcId="{EB96DE0E-F8C0-4C27-BF3A-2287F741217C}" destId="{ECEE9FFE-FC06-4051-9FBF-934BD175609C}" srcOrd="0" destOrd="0" presId="urn:microsoft.com/office/officeart/2005/8/layout/radial5"/>
    <dgm:cxn modelId="{8A4B1DD5-122B-4F81-B879-24EAE0BDB9F3}" type="presParOf" srcId="{39B552DD-8E9F-4391-B00B-FF0B051EA0E8}" destId="{D39EA037-40AB-4C1B-B827-A8D02D53AD98}" srcOrd="12"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E7ABD58-8CD7-44EB-B643-0BB4D69F9726}" type="doc">
      <dgm:prSet loTypeId="urn:microsoft.com/office/officeart/2005/8/layout/radial1" loCatId="relationship" qsTypeId="urn:microsoft.com/office/officeart/2005/8/quickstyle/3d2" qsCatId="3D" csTypeId="urn:microsoft.com/office/officeart/2005/8/colors/accent1_2" csCatId="accent1"/>
      <dgm:spPr/>
    </dgm:pt>
    <dgm:pt modelId="{359B2280-1589-4CF6-8E4D-28064B4A948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effectLst/>
            <a:cs typeface="B Titr" pitchFamily="2"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dirty="0" smtClean="0">
              <a:ln/>
              <a:effectLst/>
              <a:cs typeface="B Titr" pitchFamily="2" charset="-78"/>
            </a:rPr>
            <a:t>مقاومت فردی</a:t>
          </a:r>
          <a:endParaRPr kumimoji="0" lang="en-US" b="1" i="0" u="none" strike="noStrike" cap="none" normalizeH="0" baseline="0" dirty="0" smtClean="0">
            <a:ln/>
            <a:effectLst/>
            <a:cs typeface="B Titr" pitchFamily="2" charset="-78"/>
          </a:endParaRPr>
        </a:p>
      </dgm:t>
    </dgm:pt>
    <dgm:pt modelId="{9DDC308B-6D5E-4073-B952-CFBF69061BAB}" type="parTrans" cxnId="{734CDAE9-0DBB-4DF6-84C7-A6F18D780D68}">
      <dgm:prSet/>
      <dgm:spPr/>
      <dgm:t>
        <a:bodyPr/>
        <a:lstStyle/>
        <a:p>
          <a:endParaRPr lang="en-US">
            <a:cs typeface="B Titr" pitchFamily="2" charset="-78"/>
          </a:endParaRPr>
        </a:p>
      </dgm:t>
    </dgm:pt>
    <dgm:pt modelId="{59A23D97-BDA3-4B8C-94A5-8A7BF716F580}" type="sibTrans" cxnId="{734CDAE9-0DBB-4DF6-84C7-A6F18D780D68}">
      <dgm:prSet/>
      <dgm:spPr/>
      <dgm:t>
        <a:bodyPr/>
        <a:lstStyle/>
        <a:p>
          <a:endParaRPr lang="en-US">
            <a:cs typeface="B Titr" pitchFamily="2" charset="-78"/>
          </a:endParaRPr>
        </a:p>
      </dgm:t>
    </dgm:pt>
    <dgm:pt modelId="{EAEAA802-36DD-4BA6-9077-3C6E75DC070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effectLst/>
            <a:cs typeface="B Titr" pitchFamily="2"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effectLst/>
              <a:cs typeface="B Titr" pitchFamily="2" charset="-78"/>
            </a:rPr>
            <a:t>عادت</a:t>
          </a:r>
          <a:endParaRPr kumimoji="0" lang="en-US" b="0" i="0" u="none" strike="noStrike" cap="none" normalizeH="0" baseline="0" dirty="0" smtClean="0">
            <a:ln/>
            <a:effectLst/>
            <a:cs typeface="B Titr" pitchFamily="2" charset="-78"/>
          </a:endParaRPr>
        </a:p>
      </dgm:t>
    </dgm:pt>
    <dgm:pt modelId="{13251461-8E94-4682-9FFE-1FC4CE6761BF}" type="parTrans" cxnId="{918AEB41-0EDC-47AA-873C-3E63A9E9B6A8}">
      <dgm:prSet/>
      <dgm:spPr/>
      <dgm:t>
        <a:bodyPr/>
        <a:lstStyle/>
        <a:p>
          <a:endParaRPr lang="en-US">
            <a:cs typeface="B Titr" pitchFamily="2" charset="-78"/>
          </a:endParaRPr>
        </a:p>
      </dgm:t>
    </dgm:pt>
    <dgm:pt modelId="{A6943FEA-21CA-4C80-A15E-539592183BF2}" type="sibTrans" cxnId="{918AEB41-0EDC-47AA-873C-3E63A9E9B6A8}">
      <dgm:prSet/>
      <dgm:spPr/>
      <dgm:t>
        <a:bodyPr/>
        <a:lstStyle/>
        <a:p>
          <a:endParaRPr lang="en-US">
            <a:cs typeface="B Titr" pitchFamily="2" charset="-78"/>
          </a:endParaRPr>
        </a:p>
      </dgm:t>
    </dgm:pt>
    <dgm:pt modelId="{D4D5E8C8-DF16-40F5-8B0C-74034A49A4F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effectLst/>
              <a:cs typeface="B Titr" pitchFamily="2" charset="-78"/>
            </a:rPr>
            <a:t>امنیت</a:t>
          </a:r>
          <a:endParaRPr kumimoji="0" lang="en-US" b="0" i="0" u="none" strike="noStrike" cap="none" normalizeH="0" baseline="0" dirty="0" smtClean="0">
            <a:ln/>
            <a:effectLst/>
            <a:cs typeface="B Titr" pitchFamily="2" charset="-78"/>
          </a:endParaRPr>
        </a:p>
      </dgm:t>
    </dgm:pt>
    <dgm:pt modelId="{671C1602-D490-4ACF-936D-1F35A5434919}" type="parTrans" cxnId="{12D6EB0A-0334-4E03-8720-9D566957B7D0}">
      <dgm:prSet/>
      <dgm:spPr/>
      <dgm:t>
        <a:bodyPr/>
        <a:lstStyle/>
        <a:p>
          <a:endParaRPr lang="en-US">
            <a:cs typeface="B Titr" pitchFamily="2" charset="-78"/>
          </a:endParaRPr>
        </a:p>
      </dgm:t>
    </dgm:pt>
    <dgm:pt modelId="{812FE7C3-C939-4DEA-AFC1-894DD4E5127A}" type="sibTrans" cxnId="{12D6EB0A-0334-4E03-8720-9D566957B7D0}">
      <dgm:prSet/>
      <dgm:spPr/>
      <dgm:t>
        <a:bodyPr/>
        <a:lstStyle/>
        <a:p>
          <a:endParaRPr lang="en-US">
            <a:cs typeface="B Titr" pitchFamily="2" charset="-78"/>
          </a:endParaRPr>
        </a:p>
      </dgm:t>
    </dgm:pt>
    <dgm:pt modelId="{AD0C3F20-7BF6-47FF-A935-4E10AF36607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effectLst/>
              <a:cs typeface="B Titr" pitchFamily="2" charset="-78"/>
            </a:rPr>
            <a:t>عوامل اقتصادی</a:t>
          </a:r>
          <a:endParaRPr kumimoji="0" lang="en-US" b="1" i="0" u="none" strike="noStrike" cap="none" normalizeH="0" baseline="0" dirty="0" smtClean="0">
            <a:ln/>
            <a:effectLst/>
            <a:cs typeface="B Titr" pitchFamily="2" charset="-78"/>
          </a:endParaRPr>
        </a:p>
      </dgm:t>
    </dgm:pt>
    <dgm:pt modelId="{E73FAE4E-88BB-4D98-9B33-682A2E3F1E4B}" type="parTrans" cxnId="{5C1F24D2-294C-4C4E-AFB0-A214C2CD7AFA}">
      <dgm:prSet/>
      <dgm:spPr/>
      <dgm:t>
        <a:bodyPr/>
        <a:lstStyle/>
        <a:p>
          <a:endParaRPr lang="en-US">
            <a:cs typeface="B Titr" pitchFamily="2" charset="-78"/>
          </a:endParaRPr>
        </a:p>
      </dgm:t>
    </dgm:pt>
    <dgm:pt modelId="{19CF751B-00AB-4305-9F91-3AF544662BBB}" type="sibTrans" cxnId="{5C1F24D2-294C-4C4E-AFB0-A214C2CD7AFA}">
      <dgm:prSet/>
      <dgm:spPr/>
      <dgm:t>
        <a:bodyPr/>
        <a:lstStyle/>
        <a:p>
          <a:endParaRPr lang="en-US">
            <a:cs typeface="B Titr" pitchFamily="2" charset="-78"/>
          </a:endParaRPr>
        </a:p>
      </dgm:t>
    </dgm:pt>
    <dgm:pt modelId="{4698518E-02AB-4238-8CA5-6E5B45E5C9F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effectLst/>
              <a:cs typeface="B Titr" pitchFamily="2" charset="-78"/>
            </a:rPr>
            <a:t>علم و دانش</a:t>
          </a:r>
          <a:endParaRPr kumimoji="0" lang="en-US" b="0" i="0" u="none" strike="noStrike" cap="none" normalizeH="0" baseline="0" dirty="0" smtClean="0">
            <a:ln/>
            <a:effectLst/>
            <a:cs typeface="B Titr" pitchFamily="2" charset="-78"/>
          </a:endParaRPr>
        </a:p>
      </dgm:t>
    </dgm:pt>
    <dgm:pt modelId="{8142BD95-5F9A-449D-A790-722104C1B348}" type="parTrans" cxnId="{4A938839-09C2-458B-A863-35788EFBCC8A}">
      <dgm:prSet/>
      <dgm:spPr/>
      <dgm:t>
        <a:bodyPr/>
        <a:lstStyle/>
        <a:p>
          <a:endParaRPr lang="en-US">
            <a:cs typeface="B Titr" pitchFamily="2" charset="-78"/>
          </a:endParaRPr>
        </a:p>
      </dgm:t>
    </dgm:pt>
    <dgm:pt modelId="{6F9C2244-7642-4795-8847-02BDF68179C3}" type="sibTrans" cxnId="{4A938839-09C2-458B-A863-35788EFBCC8A}">
      <dgm:prSet/>
      <dgm:spPr/>
      <dgm:t>
        <a:bodyPr/>
        <a:lstStyle/>
        <a:p>
          <a:endParaRPr lang="en-US">
            <a:cs typeface="B Titr" pitchFamily="2" charset="-78"/>
          </a:endParaRPr>
        </a:p>
      </dgm:t>
    </dgm:pt>
    <dgm:pt modelId="{A7080259-1EC1-443D-AF38-076083BEE3E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effectLst/>
              <a:cs typeface="B Titr" pitchFamily="2" charset="-78"/>
            </a:rPr>
            <a:t>عدم اطمینان به نتایج تغییر</a:t>
          </a:r>
          <a:r>
            <a:rPr kumimoji="0" lang="en-US" b="1" i="0" u="none" strike="noStrike" cap="none" normalizeH="0" baseline="0" smtClean="0">
              <a:ln/>
              <a:effectLst/>
              <a:cs typeface="B Titr" pitchFamily="2" charset="-78"/>
            </a:rPr>
            <a:t> </a:t>
          </a:r>
          <a:endParaRPr kumimoji="0" lang="en-US" b="1" i="0" u="none" strike="noStrike" cap="none" normalizeH="0" baseline="0" dirty="0" smtClean="0">
            <a:ln/>
            <a:effectLst/>
            <a:cs typeface="B Titr" pitchFamily="2" charset="-78"/>
          </a:endParaRPr>
        </a:p>
      </dgm:t>
    </dgm:pt>
    <dgm:pt modelId="{3537AA6F-FDB5-4533-80C6-A7044255B68A}" type="parTrans" cxnId="{71D08C5B-E0E9-4100-A5A9-62DF3ADEB836}">
      <dgm:prSet/>
      <dgm:spPr/>
      <dgm:t>
        <a:bodyPr/>
        <a:lstStyle/>
        <a:p>
          <a:endParaRPr lang="en-US">
            <a:cs typeface="B Titr" pitchFamily="2" charset="-78"/>
          </a:endParaRPr>
        </a:p>
      </dgm:t>
    </dgm:pt>
    <dgm:pt modelId="{89A621EC-BABA-4784-999C-E48D5F91EDA1}" type="sibTrans" cxnId="{71D08C5B-E0E9-4100-A5A9-62DF3ADEB836}">
      <dgm:prSet/>
      <dgm:spPr/>
      <dgm:t>
        <a:bodyPr/>
        <a:lstStyle/>
        <a:p>
          <a:endParaRPr lang="en-US">
            <a:cs typeface="B Titr" pitchFamily="2" charset="-78"/>
          </a:endParaRPr>
        </a:p>
      </dgm:t>
    </dgm:pt>
    <dgm:pt modelId="{9A61861E-17C5-4FAC-AD60-9E691A46CDD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0" i="0" u="none" strike="noStrike" cap="none" normalizeH="0" baseline="0" smtClean="0">
              <a:ln/>
              <a:effectLst/>
              <a:cs typeface="B Titr" pitchFamily="2" charset="-78"/>
            </a:rPr>
            <a:t>نظرات شخصی</a:t>
          </a:r>
          <a:endParaRPr kumimoji="0" lang="en-US" b="0" i="0" u="none" strike="noStrike" cap="none" normalizeH="0" baseline="0" dirty="0" smtClean="0">
            <a:ln/>
            <a:effectLst/>
            <a:cs typeface="B Titr" pitchFamily="2" charset="-78"/>
          </a:endParaRPr>
        </a:p>
      </dgm:t>
    </dgm:pt>
    <dgm:pt modelId="{90AF79E5-51D1-4593-8422-469F65443661}" type="parTrans" cxnId="{E605F8F4-1C09-4DB3-89B7-559F2AC8DD5F}">
      <dgm:prSet/>
      <dgm:spPr/>
      <dgm:t>
        <a:bodyPr/>
        <a:lstStyle/>
        <a:p>
          <a:endParaRPr lang="en-US">
            <a:cs typeface="B Titr" pitchFamily="2" charset="-78"/>
          </a:endParaRPr>
        </a:p>
      </dgm:t>
    </dgm:pt>
    <dgm:pt modelId="{26F5407C-56FC-46DA-BF71-055750C7CB3D}" type="sibTrans" cxnId="{E605F8F4-1C09-4DB3-89B7-559F2AC8DD5F}">
      <dgm:prSet/>
      <dgm:spPr/>
      <dgm:t>
        <a:bodyPr/>
        <a:lstStyle/>
        <a:p>
          <a:endParaRPr lang="en-US">
            <a:cs typeface="B Titr" pitchFamily="2" charset="-78"/>
          </a:endParaRPr>
        </a:p>
      </dgm:t>
    </dgm:pt>
    <dgm:pt modelId="{341AA80D-2FCA-4F3E-A7D1-041F49C60EC2}" type="pres">
      <dgm:prSet presAssocID="{7E7ABD58-8CD7-44EB-B643-0BB4D69F9726}" presName="cycle" presStyleCnt="0">
        <dgm:presLayoutVars>
          <dgm:chMax val="1"/>
          <dgm:dir/>
          <dgm:animLvl val="ctr"/>
          <dgm:resizeHandles val="exact"/>
        </dgm:presLayoutVars>
      </dgm:prSet>
      <dgm:spPr/>
    </dgm:pt>
    <dgm:pt modelId="{0C5EAEC0-9E97-403D-A1B2-E100021F512C}" type="pres">
      <dgm:prSet presAssocID="{359B2280-1589-4CF6-8E4D-28064B4A9487}" presName="centerShape" presStyleLbl="node0" presStyleIdx="0" presStyleCnt="1"/>
      <dgm:spPr/>
      <dgm:t>
        <a:bodyPr/>
        <a:lstStyle/>
        <a:p>
          <a:endParaRPr lang="en-US"/>
        </a:p>
      </dgm:t>
    </dgm:pt>
    <dgm:pt modelId="{A8370BCB-F862-4D1A-A72C-20C25B0FD15C}" type="pres">
      <dgm:prSet presAssocID="{13251461-8E94-4682-9FFE-1FC4CE6761BF}" presName="Name9" presStyleLbl="parChTrans1D2" presStyleIdx="0" presStyleCnt="6"/>
      <dgm:spPr/>
      <dgm:t>
        <a:bodyPr/>
        <a:lstStyle/>
        <a:p>
          <a:endParaRPr lang="en-US"/>
        </a:p>
      </dgm:t>
    </dgm:pt>
    <dgm:pt modelId="{2965AECD-8201-4D18-9FB4-B3315AB75C9D}" type="pres">
      <dgm:prSet presAssocID="{13251461-8E94-4682-9FFE-1FC4CE6761BF}" presName="connTx" presStyleLbl="parChTrans1D2" presStyleIdx="0" presStyleCnt="6"/>
      <dgm:spPr/>
      <dgm:t>
        <a:bodyPr/>
        <a:lstStyle/>
        <a:p>
          <a:endParaRPr lang="en-US"/>
        </a:p>
      </dgm:t>
    </dgm:pt>
    <dgm:pt modelId="{9D69A443-9951-4D52-BD95-4127D27B8149}" type="pres">
      <dgm:prSet presAssocID="{EAEAA802-36DD-4BA6-9077-3C6E75DC070F}" presName="node" presStyleLbl="node1" presStyleIdx="0" presStyleCnt="6">
        <dgm:presLayoutVars>
          <dgm:bulletEnabled val="1"/>
        </dgm:presLayoutVars>
      </dgm:prSet>
      <dgm:spPr/>
      <dgm:t>
        <a:bodyPr/>
        <a:lstStyle/>
        <a:p>
          <a:endParaRPr lang="en-US"/>
        </a:p>
      </dgm:t>
    </dgm:pt>
    <dgm:pt modelId="{CDAD4D8C-E256-49AB-9D75-C7CFA57EB9EE}" type="pres">
      <dgm:prSet presAssocID="{671C1602-D490-4ACF-936D-1F35A5434919}" presName="Name9" presStyleLbl="parChTrans1D2" presStyleIdx="1" presStyleCnt="6"/>
      <dgm:spPr/>
      <dgm:t>
        <a:bodyPr/>
        <a:lstStyle/>
        <a:p>
          <a:endParaRPr lang="en-US"/>
        </a:p>
      </dgm:t>
    </dgm:pt>
    <dgm:pt modelId="{E83F5299-7091-4FB6-9441-5130C41C29E2}" type="pres">
      <dgm:prSet presAssocID="{671C1602-D490-4ACF-936D-1F35A5434919}" presName="connTx" presStyleLbl="parChTrans1D2" presStyleIdx="1" presStyleCnt="6"/>
      <dgm:spPr/>
      <dgm:t>
        <a:bodyPr/>
        <a:lstStyle/>
        <a:p>
          <a:endParaRPr lang="en-US"/>
        </a:p>
      </dgm:t>
    </dgm:pt>
    <dgm:pt modelId="{B90CB5B7-2028-4DB6-9E3A-8324648042CF}" type="pres">
      <dgm:prSet presAssocID="{D4D5E8C8-DF16-40F5-8B0C-74034A49A4FE}" presName="node" presStyleLbl="node1" presStyleIdx="1" presStyleCnt="6">
        <dgm:presLayoutVars>
          <dgm:bulletEnabled val="1"/>
        </dgm:presLayoutVars>
      </dgm:prSet>
      <dgm:spPr/>
      <dgm:t>
        <a:bodyPr/>
        <a:lstStyle/>
        <a:p>
          <a:endParaRPr lang="en-US"/>
        </a:p>
      </dgm:t>
    </dgm:pt>
    <dgm:pt modelId="{D075164D-42CA-4CDF-A882-F26CBCFD3766}" type="pres">
      <dgm:prSet presAssocID="{E73FAE4E-88BB-4D98-9B33-682A2E3F1E4B}" presName="Name9" presStyleLbl="parChTrans1D2" presStyleIdx="2" presStyleCnt="6"/>
      <dgm:spPr/>
      <dgm:t>
        <a:bodyPr/>
        <a:lstStyle/>
        <a:p>
          <a:endParaRPr lang="en-US"/>
        </a:p>
      </dgm:t>
    </dgm:pt>
    <dgm:pt modelId="{C23EAF89-42DF-47C6-848B-59332EACF54F}" type="pres">
      <dgm:prSet presAssocID="{E73FAE4E-88BB-4D98-9B33-682A2E3F1E4B}" presName="connTx" presStyleLbl="parChTrans1D2" presStyleIdx="2" presStyleCnt="6"/>
      <dgm:spPr/>
      <dgm:t>
        <a:bodyPr/>
        <a:lstStyle/>
        <a:p>
          <a:endParaRPr lang="en-US"/>
        </a:p>
      </dgm:t>
    </dgm:pt>
    <dgm:pt modelId="{9C5E91F8-9B43-45AC-84B7-70601C0A41D7}" type="pres">
      <dgm:prSet presAssocID="{AD0C3F20-7BF6-47FF-A935-4E10AF36607F}" presName="node" presStyleLbl="node1" presStyleIdx="2" presStyleCnt="6">
        <dgm:presLayoutVars>
          <dgm:bulletEnabled val="1"/>
        </dgm:presLayoutVars>
      </dgm:prSet>
      <dgm:spPr/>
      <dgm:t>
        <a:bodyPr/>
        <a:lstStyle/>
        <a:p>
          <a:endParaRPr lang="en-US"/>
        </a:p>
      </dgm:t>
    </dgm:pt>
    <dgm:pt modelId="{10BB6828-6FFC-4ACF-B635-70141439EB39}" type="pres">
      <dgm:prSet presAssocID="{8142BD95-5F9A-449D-A790-722104C1B348}" presName="Name9" presStyleLbl="parChTrans1D2" presStyleIdx="3" presStyleCnt="6"/>
      <dgm:spPr/>
      <dgm:t>
        <a:bodyPr/>
        <a:lstStyle/>
        <a:p>
          <a:endParaRPr lang="en-US"/>
        </a:p>
      </dgm:t>
    </dgm:pt>
    <dgm:pt modelId="{26F0C159-E1E6-4363-840D-C48A036010AF}" type="pres">
      <dgm:prSet presAssocID="{8142BD95-5F9A-449D-A790-722104C1B348}" presName="connTx" presStyleLbl="parChTrans1D2" presStyleIdx="3" presStyleCnt="6"/>
      <dgm:spPr/>
      <dgm:t>
        <a:bodyPr/>
        <a:lstStyle/>
        <a:p>
          <a:endParaRPr lang="en-US"/>
        </a:p>
      </dgm:t>
    </dgm:pt>
    <dgm:pt modelId="{5CC58C2A-123D-4BBD-BC44-EF79D981CAFB}" type="pres">
      <dgm:prSet presAssocID="{4698518E-02AB-4238-8CA5-6E5B45E5C9FA}" presName="node" presStyleLbl="node1" presStyleIdx="3" presStyleCnt="6">
        <dgm:presLayoutVars>
          <dgm:bulletEnabled val="1"/>
        </dgm:presLayoutVars>
      </dgm:prSet>
      <dgm:spPr/>
      <dgm:t>
        <a:bodyPr/>
        <a:lstStyle/>
        <a:p>
          <a:endParaRPr lang="en-US"/>
        </a:p>
      </dgm:t>
    </dgm:pt>
    <dgm:pt modelId="{63EE9898-AD7B-4601-A65A-671197CA84F2}" type="pres">
      <dgm:prSet presAssocID="{3537AA6F-FDB5-4533-80C6-A7044255B68A}" presName="Name9" presStyleLbl="parChTrans1D2" presStyleIdx="4" presStyleCnt="6"/>
      <dgm:spPr/>
      <dgm:t>
        <a:bodyPr/>
        <a:lstStyle/>
        <a:p>
          <a:endParaRPr lang="en-US"/>
        </a:p>
      </dgm:t>
    </dgm:pt>
    <dgm:pt modelId="{666A9C70-367E-48F1-9664-772C78B678F2}" type="pres">
      <dgm:prSet presAssocID="{3537AA6F-FDB5-4533-80C6-A7044255B68A}" presName="connTx" presStyleLbl="parChTrans1D2" presStyleIdx="4" presStyleCnt="6"/>
      <dgm:spPr/>
      <dgm:t>
        <a:bodyPr/>
        <a:lstStyle/>
        <a:p>
          <a:endParaRPr lang="en-US"/>
        </a:p>
      </dgm:t>
    </dgm:pt>
    <dgm:pt modelId="{58281C1C-7C58-4759-B04F-6A1E2FDEB208}" type="pres">
      <dgm:prSet presAssocID="{A7080259-1EC1-443D-AF38-076083BEE3E3}" presName="node" presStyleLbl="node1" presStyleIdx="4" presStyleCnt="6">
        <dgm:presLayoutVars>
          <dgm:bulletEnabled val="1"/>
        </dgm:presLayoutVars>
      </dgm:prSet>
      <dgm:spPr/>
      <dgm:t>
        <a:bodyPr/>
        <a:lstStyle/>
        <a:p>
          <a:endParaRPr lang="en-US"/>
        </a:p>
      </dgm:t>
    </dgm:pt>
    <dgm:pt modelId="{9490A667-7631-4BCE-91E8-1008D2643FA2}" type="pres">
      <dgm:prSet presAssocID="{90AF79E5-51D1-4593-8422-469F65443661}" presName="Name9" presStyleLbl="parChTrans1D2" presStyleIdx="5" presStyleCnt="6"/>
      <dgm:spPr/>
      <dgm:t>
        <a:bodyPr/>
        <a:lstStyle/>
        <a:p>
          <a:endParaRPr lang="en-US"/>
        </a:p>
      </dgm:t>
    </dgm:pt>
    <dgm:pt modelId="{CB2662C5-1CC0-4DC1-AE59-61C1B328308F}" type="pres">
      <dgm:prSet presAssocID="{90AF79E5-51D1-4593-8422-469F65443661}" presName="connTx" presStyleLbl="parChTrans1D2" presStyleIdx="5" presStyleCnt="6"/>
      <dgm:spPr/>
      <dgm:t>
        <a:bodyPr/>
        <a:lstStyle/>
        <a:p>
          <a:endParaRPr lang="en-US"/>
        </a:p>
      </dgm:t>
    </dgm:pt>
    <dgm:pt modelId="{31F196E4-A257-418A-A0F4-6839790985F1}" type="pres">
      <dgm:prSet presAssocID="{9A61861E-17C5-4FAC-AD60-9E691A46CDD1}" presName="node" presStyleLbl="node1" presStyleIdx="5" presStyleCnt="6">
        <dgm:presLayoutVars>
          <dgm:bulletEnabled val="1"/>
        </dgm:presLayoutVars>
      </dgm:prSet>
      <dgm:spPr/>
      <dgm:t>
        <a:bodyPr/>
        <a:lstStyle/>
        <a:p>
          <a:endParaRPr lang="en-US"/>
        </a:p>
      </dgm:t>
    </dgm:pt>
  </dgm:ptLst>
  <dgm:cxnLst>
    <dgm:cxn modelId="{BFF9DF21-0A0F-4BCA-980B-E7744B0E5E7A}" type="presOf" srcId="{9A61861E-17C5-4FAC-AD60-9E691A46CDD1}" destId="{31F196E4-A257-418A-A0F4-6839790985F1}" srcOrd="0" destOrd="0" presId="urn:microsoft.com/office/officeart/2005/8/layout/radial1"/>
    <dgm:cxn modelId="{E26C4B2B-A64A-49AF-85A3-5AFE90B693C9}" type="presOf" srcId="{90AF79E5-51D1-4593-8422-469F65443661}" destId="{CB2662C5-1CC0-4DC1-AE59-61C1B328308F}" srcOrd="1" destOrd="0" presId="urn:microsoft.com/office/officeart/2005/8/layout/radial1"/>
    <dgm:cxn modelId="{4A938839-09C2-458B-A863-35788EFBCC8A}" srcId="{359B2280-1589-4CF6-8E4D-28064B4A9487}" destId="{4698518E-02AB-4238-8CA5-6E5B45E5C9FA}" srcOrd="3" destOrd="0" parTransId="{8142BD95-5F9A-449D-A790-722104C1B348}" sibTransId="{6F9C2244-7642-4795-8847-02BDF68179C3}"/>
    <dgm:cxn modelId="{955D953A-7CB9-4FDD-988C-F7B4C95363E8}" type="presOf" srcId="{359B2280-1589-4CF6-8E4D-28064B4A9487}" destId="{0C5EAEC0-9E97-403D-A1B2-E100021F512C}" srcOrd="0" destOrd="0" presId="urn:microsoft.com/office/officeart/2005/8/layout/radial1"/>
    <dgm:cxn modelId="{1B32803B-4398-4FFA-9F54-BA4CA4D430CB}" type="presOf" srcId="{E73FAE4E-88BB-4D98-9B33-682A2E3F1E4B}" destId="{C23EAF89-42DF-47C6-848B-59332EACF54F}" srcOrd="1" destOrd="0" presId="urn:microsoft.com/office/officeart/2005/8/layout/radial1"/>
    <dgm:cxn modelId="{918AEB41-0EDC-47AA-873C-3E63A9E9B6A8}" srcId="{359B2280-1589-4CF6-8E4D-28064B4A9487}" destId="{EAEAA802-36DD-4BA6-9077-3C6E75DC070F}" srcOrd="0" destOrd="0" parTransId="{13251461-8E94-4682-9FFE-1FC4CE6761BF}" sibTransId="{A6943FEA-21CA-4C80-A15E-539592183BF2}"/>
    <dgm:cxn modelId="{71D08C5B-E0E9-4100-A5A9-62DF3ADEB836}" srcId="{359B2280-1589-4CF6-8E4D-28064B4A9487}" destId="{A7080259-1EC1-443D-AF38-076083BEE3E3}" srcOrd="4" destOrd="0" parTransId="{3537AA6F-FDB5-4533-80C6-A7044255B68A}" sibTransId="{89A621EC-BABA-4784-999C-E48D5F91EDA1}"/>
    <dgm:cxn modelId="{734CDAE9-0DBB-4DF6-84C7-A6F18D780D68}" srcId="{7E7ABD58-8CD7-44EB-B643-0BB4D69F9726}" destId="{359B2280-1589-4CF6-8E4D-28064B4A9487}" srcOrd="0" destOrd="0" parTransId="{9DDC308B-6D5E-4073-B952-CFBF69061BAB}" sibTransId="{59A23D97-BDA3-4B8C-94A5-8A7BF716F580}"/>
    <dgm:cxn modelId="{0910CB9E-D8E1-4A7F-B487-786C0F62F01D}" type="presOf" srcId="{3537AA6F-FDB5-4533-80C6-A7044255B68A}" destId="{666A9C70-367E-48F1-9664-772C78B678F2}" srcOrd="1" destOrd="0" presId="urn:microsoft.com/office/officeart/2005/8/layout/radial1"/>
    <dgm:cxn modelId="{529DDFDE-A7B9-4AF7-95C3-6D8FE948EE7F}" type="presOf" srcId="{4698518E-02AB-4238-8CA5-6E5B45E5C9FA}" destId="{5CC58C2A-123D-4BBD-BC44-EF79D981CAFB}" srcOrd="0" destOrd="0" presId="urn:microsoft.com/office/officeart/2005/8/layout/radial1"/>
    <dgm:cxn modelId="{12D6EB0A-0334-4E03-8720-9D566957B7D0}" srcId="{359B2280-1589-4CF6-8E4D-28064B4A9487}" destId="{D4D5E8C8-DF16-40F5-8B0C-74034A49A4FE}" srcOrd="1" destOrd="0" parTransId="{671C1602-D490-4ACF-936D-1F35A5434919}" sibTransId="{812FE7C3-C939-4DEA-AFC1-894DD4E5127A}"/>
    <dgm:cxn modelId="{660B5DE1-DDEC-4475-AE53-5C9518A36F4A}" type="presOf" srcId="{E73FAE4E-88BB-4D98-9B33-682A2E3F1E4B}" destId="{D075164D-42CA-4CDF-A882-F26CBCFD3766}" srcOrd="0" destOrd="0" presId="urn:microsoft.com/office/officeart/2005/8/layout/radial1"/>
    <dgm:cxn modelId="{58B892F3-2F26-4C5C-BC1E-0B062D22D09D}" type="presOf" srcId="{8142BD95-5F9A-449D-A790-722104C1B348}" destId="{10BB6828-6FFC-4ACF-B635-70141439EB39}" srcOrd="0" destOrd="0" presId="urn:microsoft.com/office/officeart/2005/8/layout/radial1"/>
    <dgm:cxn modelId="{CE66F2D2-A958-4E6D-B705-7F8D93021F15}" type="presOf" srcId="{7E7ABD58-8CD7-44EB-B643-0BB4D69F9726}" destId="{341AA80D-2FCA-4F3E-A7D1-041F49C60EC2}" srcOrd="0" destOrd="0" presId="urn:microsoft.com/office/officeart/2005/8/layout/radial1"/>
    <dgm:cxn modelId="{579D389C-AA22-4318-A7E3-1A84558697B1}" type="presOf" srcId="{90AF79E5-51D1-4593-8422-469F65443661}" destId="{9490A667-7631-4BCE-91E8-1008D2643FA2}" srcOrd="0" destOrd="0" presId="urn:microsoft.com/office/officeart/2005/8/layout/radial1"/>
    <dgm:cxn modelId="{12E6EF17-55D8-45D1-92BB-3A63F74C592B}" type="presOf" srcId="{671C1602-D490-4ACF-936D-1F35A5434919}" destId="{E83F5299-7091-4FB6-9441-5130C41C29E2}" srcOrd="1" destOrd="0" presId="urn:microsoft.com/office/officeart/2005/8/layout/radial1"/>
    <dgm:cxn modelId="{878A69D7-5E24-4791-93AC-ECC7B215B20C}" type="presOf" srcId="{671C1602-D490-4ACF-936D-1F35A5434919}" destId="{CDAD4D8C-E256-49AB-9D75-C7CFA57EB9EE}" srcOrd="0" destOrd="0" presId="urn:microsoft.com/office/officeart/2005/8/layout/radial1"/>
    <dgm:cxn modelId="{05806609-4853-4C2F-AA51-6BECB6A7F8F1}" type="presOf" srcId="{D4D5E8C8-DF16-40F5-8B0C-74034A49A4FE}" destId="{B90CB5B7-2028-4DB6-9E3A-8324648042CF}" srcOrd="0" destOrd="0" presId="urn:microsoft.com/office/officeart/2005/8/layout/radial1"/>
    <dgm:cxn modelId="{5C1F24D2-294C-4C4E-AFB0-A214C2CD7AFA}" srcId="{359B2280-1589-4CF6-8E4D-28064B4A9487}" destId="{AD0C3F20-7BF6-47FF-A935-4E10AF36607F}" srcOrd="2" destOrd="0" parTransId="{E73FAE4E-88BB-4D98-9B33-682A2E3F1E4B}" sibTransId="{19CF751B-00AB-4305-9F91-3AF544662BBB}"/>
    <dgm:cxn modelId="{999C3AED-5792-499D-9100-F8A6B5AFAA5D}" type="presOf" srcId="{AD0C3F20-7BF6-47FF-A935-4E10AF36607F}" destId="{9C5E91F8-9B43-45AC-84B7-70601C0A41D7}" srcOrd="0" destOrd="0" presId="urn:microsoft.com/office/officeart/2005/8/layout/radial1"/>
    <dgm:cxn modelId="{61C96473-60FF-4CA2-8A6B-E03A07C2740B}" type="presOf" srcId="{13251461-8E94-4682-9FFE-1FC4CE6761BF}" destId="{2965AECD-8201-4D18-9FB4-B3315AB75C9D}" srcOrd="1" destOrd="0" presId="urn:microsoft.com/office/officeart/2005/8/layout/radial1"/>
    <dgm:cxn modelId="{E605F8F4-1C09-4DB3-89B7-559F2AC8DD5F}" srcId="{359B2280-1589-4CF6-8E4D-28064B4A9487}" destId="{9A61861E-17C5-4FAC-AD60-9E691A46CDD1}" srcOrd="5" destOrd="0" parTransId="{90AF79E5-51D1-4593-8422-469F65443661}" sibTransId="{26F5407C-56FC-46DA-BF71-055750C7CB3D}"/>
    <dgm:cxn modelId="{A4256A1D-360A-496F-B7D1-9352B359F8FC}" type="presOf" srcId="{13251461-8E94-4682-9FFE-1FC4CE6761BF}" destId="{A8370BCB-F862-4D1A-A72C-20C25B0FD15C}" srcOrd="0" destOrd="0" presId="urn:microsoft.com/office/officeart/2005/8/layout/radial1"/>
    <dgm:cxn modelId="{8EC2B500-E60D-403E-ADF6-5D60BC1C4DEE}" type="presOf" srcId="{8142BD95-5F9A-449D-A790-722104C1B348}" destId="{26F0C159-E1E6-4363-840D-C48A036010AF}" srcOrd="1" destOrd="0" presId="urn:microsoft.com/office/officeart/2005/8/layout/radial1"/>
    <dgm:cxn modelId="{CFDAC956-5DE9-4B5C-82A8-AFDB26E72021}" type="presOf" srcId="{A7080259-1EC1-443D-AF38-076083BEE3E3}" destId="{58281C1C-7C58-4759-B04F-6A1E2FDEB208}" srcOrd="0" destOrd="0" presId="urn:microsoft.com/office/officeart/2005/8/layout/radial1"/>
    <dgm:cxn modelId="{0B1ED491-D32C-443B-AB07-9ADCE81543CF}" type="presOf" srcId="{3537AA6F-FDB5-4533-80C6-A7044255B68A}" destId="{63EE9898-AD7B-4601-A65A-671197CA84F2}" srcOrd="0" destOrd="0" presId="urn:microsoft.com/office/officeart/2005/8/layout/radial1"/>
    <dgm:cxn modelId="{680534F1-3DE2-4B6B-8FC0-6A0CC63316B3}" type="presOf" srcId="{EAEAA802-36DD-4BA6-9077-3C6E75DC070F}" destId="{9D69A443-9951-4D52-BD95-4127D27B8149}" srcOrd="0" destOrd="0" presId="urn:microsoft.com/office/officeart/2005/8/layout/radial1"/>
    <dgm:cxn modelId="{1BBD016A-5172-42DD-9C29-6A2E6B58E5EB}" type="presParOf" srcId="{341AA80D-2FCA-4F3E-A7D1-041F49C60EC2}" destId="{0C5EAEC0-9E97-403D-A1B2-E100021F512C}" srcOrd="0" destOrd="0" presId="urn:microsoft.com/office/officeart/2005/8/layout/radial1"/>
    <dgm:cxn modelId="{8ADF921B-35A6-4106-94F6-8D78AFA9F5AC}" type="presParOf" srcId="{341AA80D-2FCA-4F3E-A7D1-041F49C60EC2}" destId="{A8370BCB-F862-4D1A-A72C-20C25B0FD15C}" srcOrd="1" destOrd="0" presId="urn:microsoft.com/office/officeart/2005/8/layout/radial1"/>
    <dgm:cxn modelId="{5F1E0357-8938-4EEA-97F8-4F0EB98DBBB5}" type="presParOf" srcId="{A8370BCB-F862-4D1A-A72C-20C25B0FD15C}" destId="{2965AECD-8201-4D18-9FB4-B3315AB75C9D}" srcOrd="0" destOrd="0" presId="urn:microsoft.com/office/officeart/2005/8/layout/radial1"/>
    <dgm:cxn modelId="{4533152D-2411-4626-821A-6FE84C8F8ED2}" type="presParOf" srcId="{341AA80D-2FCA-4F3E-A7D1-041F49C60EC2}" destId="{9D69A443-9951-4D52-BD95-4127D27B8149}" srcOrd="2" destOrd="0" presId="urn:microsoft.com/office/officeart/2005/8/layout/radial1"/>
    <dgm:cxn modelId="{E7FECA69-2A7D-4BC8-98A7-5127ECFD1941}" type="presParOf" srcId="{341AA80D-2FCA-4F3E-A7D1-041F49C60EC2}" destId="{CDAD4D8C-E256-49AB-9D75-C7CFA57EB9EE}" srcOrd="3" destOrd="0" presId="urn:microsoft.com/office/officeart/2005/8/layout/radial1"/>
    <dgm:cxn modelId="{602F6E58-9BFA-4B8E-B4BE-85ABC06B5BEA}" type="presParOf" srcId="{CDAD4D8C-E256-49AB-9D75-C7CFA57EB9EE}" destId="{E83F5299-7091-4FB6-9441-5130C41C29E2}" srcOrd="0" destOrd="0" presId="urn:microsoft.com/office/officeart/2005/8/layout/radial1"/>
    <dgm:cxn modelId="{3C4D1C73-CC84-4D13-89FB-379EFD62785F}" type="presParOf" srcId="{341AA80D-2FCA-4F3E-A7D1-041F49C60EC2}" destId="{B90CB5B7-2028-4DB6-9E3A-8324648042CF}" srcOrd="4" destOrd="0" presId="urn:microsoft.com/office/officeart/2005/8/layout/radial1"/>
    <dgm:cxn modelId="{C0BA92C5-CDCA-4611-84A3-2602F88A5B2A}" type="presParOf" srcId="{341AA80D-2FCA-4F3E-A7D1-041F49C60EC2}" destId="{D075164D-42CA-4CDF-A882-F26CBCFD3766}" srcOrd="5" destOrd="0" presId="urn:microsoft.com/office/officeart/2005/8/layout/radial1"/>
    <dgm:cxn modelId="{25273F2C-71C9-4F14-8121-055FD4DE7BFD}" type="presParOf" srcId="{D075164D-42CA-4CDF-A882-F26CBCFD3766}" destId="{C23EAF89-42DF-47C6-848B-59332EACF54F}" srcOrd="0" destOrd="0" presId="urn:microsoft.com/office/officeart/2005/8/layout/radial1"/>
    <dgm:cxn modelId="{CF1D6837-A590-4331-8E60-7E67EAADD725}" type="presParOf" srcId="{341AA80D-2FCA-4F3E-A7D1-041F49C60EC2}" destId="{9C5E91F8-9B43-45AC-84B7-70601C0A41D7}" srcOrd="6" destOrd="0" presId="urn:microsoft.com/office/officeart/2005/8/layout/radial1"/>
    <dgm:cxn modelId="{D0DBEA75-27DE-45B0-9A7E-A5EBAD8977FC}" type="presParOf" srcId="{341AA80D-2FCA-4F3E-A7D1-041F49C60EC2}" destId="{10BB6828-6FFC-4ACF-B635-70141439EB39}" srcOrd="7" destOrd="0" presId="urn:microsoft.com/office/officeart/2005/8/layout/radial1"/>
    <dgm:cxn modelId="{88C0FB1F-F53F-4B05-818E-D41469BCEF43}" type="presParOf" srcId="{10BB6828-6FFC-4ACF-B635-70141439EB39}" destId="{26F0C159-E1E6-4363-840D-C48A036010AF}" srcOrd="0" destOrd="0" presId="urn:microsoft.com/office/officeart/2005/8/layout/radial1"/>
    <dgm:cxn modelId="{1F21A59C-16B0-4BC0-92A4-3F20263B9F7B}" type="presParOf" srcId="{341AA80D-2FCA-4F3E-A7D1-041F49C60EC2}" destId="{5CC58C2A-123D-4BBD-BC44-EF79D981CAFB}" srcOrd="8" destOrd="0" presId="urn:microsoft.com/office/officeart/2005/8/layout/radial1"/>
    <dgm:cxn modelId="{49EB4549-3A31-4237-8123-9D1FD45E4D11}" type="presParOf" srcId="{341AA80D-2FCA-4F3E-A7D1-041F49C60EC2}" destId="{63EE9898-AD7B-4601-A65A-671197CA84F2}" srcOrd="9" destOrd="0" presId="urn:microsoft.com/office/officeart/2005/8/layout/radial1"/>
    <dgm:cxn modelId="{21CDDFB1-E1A0-4779-93D2-66284B6AF5AC}" type="presParOf" srcId="{63EE9898-AD7B-4601-A65A-671197CA84F2}" destId="{666A9C70-367E-48F1-9664-772C78B678F2}" srcOrd="0" destOrd="0" presId="urn:microsoft.com/office/officeart/2005/8/layout/radial1"/>
    <dgm:cxn modelId="{065E0956-5C96-4F18-BB19-E473423708CB}" type="presParOf" srcId="{341AA80D-2FCA-4F3E-A7D1-041F49C60EC2}" destId="{58281C1C-7C58-4759-B04F-6A1E2FDEB208}" srcOrd="10" destOrd="0" presId="urn:microsoft.com/office/officeart/2005/8/layout/radial1"/>
    <dgm:cxn modelId="{27B5D1E7-FA4A-443B-AB0F-9DC29E749E0D}" type="presParOf" srcId="{341AA80D-2FCA-4F3E-A7D1-041F49C60EC2}" destId="{9490A667-7631-4BCE-91E8-1008D2643FA2}" srcOrd="11" destOrd="0" presId="urn:microsoft.com/office/officeart/2005/8/layout/radial1"/>
    <dgm:cxn modelId="{F97C85AF-1A47-46F6-927A-765FF1829DF1}" type="presParOf" srcId="{9490A667-7631-4BCE-91E8-1008D2643FA2}" destId="{CB2662C5-1CC0-4DC1-AE59-61C1B328308F}" srcOrd="0" destOrd="0" presId="urn:microsoft.com/office/officeart/2005/8/layout/radial1"/>
    <dgm:cxn modelId="{9EC0E34D-B4D9-4670-9B8C-5B93A8FBC294}" type="presParOf" srcId="{341AA80D-2FCA-4F3E-A7D1-041F49C60EC2}" destId="{31F196E4-A257-418A-A0F4-6839790985F1}"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0D7FB2E-E006-48F2-8F56-A1A0E70FB7D1}" type="doc">
      <dgm:prSet loTypeId="urn:microsoft.com/office/officeart/2005/8/layout/radial1" loCatId="relationship" qsTypeId="urn:microsoft.com/office/officeart/2005/8/quickstyle/3d2" qsCatId="3D" csTypeId="urn:microsoft.com/office/officeart/2005/8/colors/accent1_2" csCatId="accent1"/>
      <dgm:spPr/>
    </dgm:pt>
    <dgm:pt modelId="{F4B18C96-9C8A-42EC-AE81-83596C0346B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effectLst/>
              <a:cs typeface="B Titr" pitchFamily="2" charset="-78"/>
            </a:rPr>
            <a:t>مقاومت سازمانی</a:t>
          </a:r>
          <a:endParaRPr kumimoji="0" lang="en-US" b="1" i="0" u="none" strike="noStrike" cap="none" normalizeH="0" baseline="0" dirty="0" smtClean="0">
            <a:ln/>
            <a:effectLst/>
            <a:cs typeface="B Titr" pitchFamily="2" charset="-78"/>
          </a:endParaRPr>
        </a:p>
      </dgm:t>
    </dgm:pt>
    <dgm:pt modelId="{2730F71E-8E1C-4E5A-A24A-F95811EFFE06}" type="parTrans" cxnId="{83A3A851-37BF-4CC8-9184-BCA3FE5B88C9}">
      <dgm:prSet/>
      <dgm:spPr/>
      <dgm:t>
        <a:bodyPr/>
        <a:lstStyle/>
        <a:p>
          <a:endParaRPr lang="en-US">
            <a:cs typeface="B Titr" pitchFamily="2" charset="-78"/>
          </a:endParaRPr>
        </a:p>
      </dgm:t>
    </dgm:pt>
    <dgm:pt modelId="{F596CE4E-C5A7-40BF-8EDB-63A9BE34623F}" type="sibTrans" cxnId="{83A3A851-37BF-4CC8-9184-BCA3FE5B88C9}">
      <dgm:prSet/>
      <dgm:spPr/>
      <dgm:t>
        <a:bodyPr/>
        <a:lstStyle/>
        <a:p>
          <a:endParaRPr lang="en-US">
            <a:cs typeface="B Titr" pitchFamily="2" charset="-78"/>
          </a:endParaRPr>
        </a:p>
      </dgm:t>
    </dgm:pt>
    <dgm:pt modelId="{6F1C4F5C-9A0E-4500-A869-2BB42A0A8CD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effectLst/>
              <a:cs typeface="B Titr" pitchFamily="2" charset="-78"/>
            </a:rPr>
            <a:t>نگرانی از تغییر ساختار قدرت</a:t>
          </a:r>
          <a:r>
            <a:rPr kumimoji="0" lang="en-US" b="1" i="0" u="none" strike="noStrike" cap="none" normalizeH="0" baseline="0" smtClean="0">
              <a:ln/>
              <a:effectLst/>
              <a:cs typeface="B Titr" pitchFamily="2" charset="-78"/>
            </a:rPr>
            <a:t> </a:t>
          </a:r>
          <a:endParaRPr kumimoji="0" lang="en-US" b="1" i="0" u="none" strike="noStrike" cap="none" normalizeH="0" baseline="0" dirty="0" smtClean="0">
            <a:ln/>
            <a:effectLst/>
            <a:cs typeface="B Titr" pitchFamily="2" charset="-78"/>
          </a:endParaRPr>
        </a:p>
      </dgm:t>
    </dgm:pt>
    <dgm:pt modelId="{A74FFBD1-66B5-4731-841E-048F516F208D}" type="parTrans" cxnId="{21FD54F7-66B8-4708-B80F-F892D4BB335F}">
      <dgm:prSet/>
      <dgm:spPr/>
      <dgm:t>
        <a:bodyPr/>
        <a:lstStyle/>
        <a:p>
          <a:endParaRPr lang="en-US">
            <a:cs typeface="B Titr" pitchFamily="2" charset="-78"/>
          </a:endParaRPr>
        </a:p>
      </dgm:t>
    </dgm:pt>
    <dgm:pt modelId="{8D3948F7-4162-4F1B-9B3B-2F3775AE24EF}" type="sibTrans" cxnId="{21FD54F7-66B8-4708-B80F-F892D4BB335F}">
      <dgm:prSet/>
      <dgm:spPr/>
      <dgm:t>
        <a:bodyPr/>
        <a:lstStyle/>
        <a:p>
          <a:endParaRPr lang="en-US">
            <a:cs typeface="B Titr" pitchFamily="2" charset="-78"/>
          </a:endParaRPr>
        </a:p>
      </dgm:t>
    </dgm:pt>
    <dgm:pt modelId="{885ABC38-2253-4511-9B0A-AC0B207D6AB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effectLst/>
              <a:cs typeface="B Titr" pitchFamily="2" charset="-78"/>
            </a:rPr>
            <a:t>بی توجهی به تغییرات در سایر بخشها</a:t>
          </a:r>
          <a:r>
            <a:rPr kumimoji="0" lang="en-US" b="1" i="0" u="none" strike="noStrike" cap="none" normalizeH="0" baseline="0" smtClean="0">
              <a:ln/>
              <a:effectLst/>
              <a:cs typeface="B Titr" pitchFamily="2" charset="-78"/>
            </a:rPr>
            <a:t> </a:t>
          </a:r>
          <a:endParaRPr kumimoji="0" lang="en-US" b="1" i="0" u="none" strike="noStrike" cap="none" normalizeH="0" baseline="0" dirty="0" smtClean="0">
            <a:ln/>
            <a:effectLst/>
            <a:cs typeface="B Titr" pitchFamily="2" charset="-78"/>
          </a:endParaRPr>
        </a:p>
      </dgm:t>
    </dgm:pt>
    <dgm:pt modelId="{18D711A3-B4E2-4BFB-9A3A-95FD44D04B10}" type="parTrans" cxnId="{400B19D7-EED9-4FC1-8278-96CE18555B2E}">
      <dgm:prSet/>
      <dgm:spPr/>
      <dgm:t>
        <a:bodyPr/>
        <a:lstStyle/>
        <a:p>
          <a:endParaRPr lang="en-US">
            <a:cs typeface="B Titr" pitchFamily="2" charset="-78"/>
          </a:endParaRPr>
        </a:p>
      </dgm:t>
    </dgm:pt>
    <dgm:pt modelId="{39B2B314-069F-4E96-B01F-9CB4EA6CA1E2}" type="sibTrans" cxnId="{400B19D7-EED9-4FC1-8278-96CE18555B2E}">
      <dgm:prSet/>
      <dgm:spPr/>
      <dgm:t>
        <a:bodyPr/>
        <a:lstStyle/>
        <a:p>
          <a:endParaRPr lang="en-US">
            <a:cs typeface="B Titr" pitchFamily="2" charset="-78"/>
          </a:endParaRPr>
        </a:p>
      </dgm:t>
    </dgm:pt>
    <dgm:pt modelId="{8C60FAED-0D7D-486B-89E5-C4BCEAFEEA9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effectLst/>
              <a:cs typeface="B Titr" pitchFamily="2" charset="-78"/>
            </a:rPr>
            <a:t>تهدید تخصص</a:t>
          </a:r>
          <a:endParaRPr kumimoji="0" lang="en-US" b="1" i="0" u="none" strike="noStrike" cap="none" normalizeH="0" baseline="0" dirty="0" smtClean="0">
            <a:ln/>
            <a:effectLst/>
            <a:cs typeface="B Titr" pitchFamily="2" charset="-78"/>
          </a:endParaRPr>
        </a:p>
      </dgm:t>
    </dgm:pt>
    <dgm:pt modelId="{DB8BEECA-903D-484E-8742-38DE73674C57}" type="parTrans" cxnId="{6BE2B390-6E6F-42BC-9413-0B84CD33AA6E}">
      <dgm:prSet/>
      <dgm:spPr/>
      <dgm:t>
        <a:bodyPr/>
        <a:lstStyle/>
        <a:p>
          <a:endParaRPr lang="en-US">
            <a:cs typeface="B Titr" pitchFamily="2" charset="-78"/>
          </a:endParaRPr>
        </a:p>
      </dgm:t>
    </dgm:pt>
    <dgm:pt modelId="{6BA99AF8-E34D-4170-B201-671D530571C7}" type="sibTrans" cxnId="{6BE2B390-6E6F-42BC-9413-0B84CD33AA6E}">
      <dgm:prSet/>
      <dgm:spPr/>
      <dgm:t>
        <a:bodyPr/>
        <a:lstStyle/>
        <a:p>
          <a:endParaRPr lang="en-US">
            <a:cs typeface="B Titr" pitchFamily="2" charset="-78"/>
          </a:endParaRPr>
        </a:p>
      </dgm:t>
    </dgm:pt>
    <dgm:pt modelId="{D75B95CA-B2D8-4A31-B4D8-D6D2C4BF700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effectLst/>
              <a:cs typeface="B Titr" pitchFamily="2" charset="-78"/>
            </a:rPr>
            <a:t>هنجارهای گروهی</a:t>
          </a:r>
          <a:r>
            <a:rPr kumimoji="0" lang="en-US" b="1" i="0" u="none" strike="noStrike" cap="none" normalizeH="0" baseline="0" smtClean="0">
              <a:ln/>
              <a:effectLst/>
              <a:cs typeface="B Titr" pitchFamily="2" charset="-78"/>
            </a:rPr>
            <a:t> </a:t>
          </a:r>
          <a:endParaRPr kumimoji="0" lang="en-US" b="1" i="0" u="none" strike="noStrike" cap="none" normalizeH="0" baseline="0" dirty="0" smtClean="0">
            <a:ln/>
            <a:effectLst/>
            <a:cs typeface="B Titr" pitchFamily="2" charset="-78"/>
          </a:endParaRPr>
        </a:p>
      </dgm:t>
    </dgm:pt>
    <dgm:pt modelId="{C9F59355-4FA1-4F54-B679-6278F9A2750C}" type="parTrans" cxnId="{0B6D755B-B560-450A-AF0F-B12F3A41F90D}">
      <dgm:prSet/>
      <dgm:spPr/>
      <dgm:t>
        <a:bodyPr/>
        <a:lstStyle/>
        <a:p>
          <a:endParaRPr lang="en-US">
            <a:cs typeface="B Titr" pitchFamily="2" charset="-78"/>
          </a:endParaRPr>
        </a:p>
      </dgm:t>
    </dgm:pt>
    <dgm:pt modelId="{01619E0E-C850-489C-9569-0ADA8BF07F40}" type="sibTrans" cxnId="{0B6D755B-B560-450A-AF0F-B12F3A41F90D}">
      <dgm:prSet/>
      <dgm:spPr/>
      <dgm:t>
        <a:bodyPr/>
        <a:lstStyle/>
        <a:p>
          <a:endParaRPr lang="en-US">
            <a:cs typeface="B Titr" pitchFamily="2" charset="-78"/>
          </a:endParaRPr>
        </a:p>
      </dgm:t>
    </dgm:pt>
    <dgm:pt modelId="{DCFE1E76-E7F1-41A7-967A-E3C81D69A5E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effectLst/>
              <a:cs typeface="B Titr" pitchFamily="2" charset="-78"/>
            </a:rPr>
            <a:t>عدم اطمینان از نتایج تغییر</a:t>
          </a:r>
          <a:endParaRPr kumimoji="0" lang="en-US" b="1" i="0" u="none" strike="noStrike" cap="none" normalizeH="0" baseline="0" dirty="0" smtClean="0">
            <a:ln/>
            <a:effectLst/>
            <a:cs typeface="B Titr" pitchFamily="2" charset="-78"/>
          </a:endParaRPr>
        </a:p>
      </dgm:t>
    </dgm:pt>
    <dgm:pt modelId="{82FB5EE1-6F73-4B2C-9C1A-1D52D57CF8B4}" type="parTrans" cxnId="{217580D8-0E7A-4424-96BF-B80BE6910FBC}">
      <dgm:prSet/>
      <dgm:spPr/>
      <dgm:t>
        <a:bodyPr/>
        <a:lstStyle/>
        <a:p>
          <a:endParaRPr lang="en-US">
            <a:cs typeface="B Titr" pitchFamily="2" charset="-78"/>
          </a:endParaRPr>
        </a:p>
      </dgm:t>
    </dgm:pt>
    <dgm:pt modelId="{FE7743D2-73B0-41C4-8C42-C5905E115501}" type="sibTrans" cxnId="{217580D8-0E7A-4424-96BF-B80BE6910FBC}">
      <dgm:prSet/>
      <dgm:spPr/>
      <dgm:t>
        <a:bodyPr/>
        <a:lstStyle/>
        <a:p>
          <a:endParaRPr lang="en-US">
            <a:cs typeface="B Titr" pitchFamily="2" charset="-78"/>
          </a:endParaRPr>
        </a:p>
      </dgm:t>
    </dgm:pt>
    <dgm:pt modelId="{C3B08178-95F1-4E9F-AD08-5ACCFA21E76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b="1" i="0" u="none" strike="noStrike" cap="none" normalizeH="0" baseline="0" smtClean="0">
              <a:ln/>
              <a:effectLst/>
              <a:cs typeface="B Titr" pitchFamily="2" charset="-78"/>
            </a:rPr>
            <a:t>هزینه زا بودن تغییر</a:t>
          </a:r>
          <a:r>
            <a:rPr kumimoji="0" lang="en-US" b="1" i="0" u="none" strike="noStrike" cap="none" normalizeH="0" baseline="0" smtClean="0">
              <a:ln/>
              <a:effectLst/>
              <a:cs typeface="B Titr" pitchFamily="2" charset="-78"/>
            </a:rPr>
            <a:t> </a:t>
          </a:r>
          <a:endParaRPr kumimoji="0" lang="en-US" b="1" i="0" u="none" strike="noStrike" cap="none" normalizeH="0" baseline="0" dirty="0" smtClean="0">
            <a:ln/>
            <a:effectLst/>
            <a:cs typeface="B Titr" pitchFamily="2" charset="-78"/>
          </a:endParaRPr>
        </a:p>
      </dgm:t>
    </dgm:pt>
    <dgm:pt modelId="{DFBA8C71-B024-48BD-8346-85D68C62AB23}" type="parTrans" cxnId="{49A1FFE3-A92D-4E71-8C41-A7E6AD1B0FD1}">
      <dgm:prSet/>
      <dgm:spPr/>
      <dgm:t>
        <a:bodyPr/>
        <a:lstStyle/>
        <a:p>
          <a:endParaRPr lang="en-US">
            <a:cs typeface="B Titr" pitchFamily="2" charset="-78"/>
          </a:endParaRPr>
        </a:p>
      </dgm:t>
    </dgm:pt>
    <dgm:pt modelId="{85D3DDC6-0D47-474D-AF68-0E3BD4357F69}" type="sibTrans" cxnId="{49A1FFE3-A92D-4E71-8C41-A7E6AD1B0FD1}">
      <dgm:prSet/>
      <dgm:spPr/>
      <dgm:t>
        <a:bodyPr/>
        <a:lstStyle/>
        <a:p>
          <a:endParaRPr lang="en-US">
            <a:cs typeface="B Titr" pitchFamily="2" charset="-78"/>
          </a:endParaRPr>
        </a:p>
      </dgm:t>
    </dgm:pt>
    <dgm:pt modelId="{D7ADFE06-2B66-4D53-AA9E-4D5CD2726D32}" type="pres">
      <dgm:prSet presAssocID="{E0D7FB2E-E006-48F2-8F56-A1A0E70FB7D1}" presName="cycle" presStyleCnt="0">
        <dgm:presLayoutVars>
          <dgm:chMax val="1"/>
          <dgm:dir/>
          <dgm:animLvl val="ctr"/>
          <dgm:resizeHandles val="exact"/>
        </dgm:presLayoutVars>
      </dgm:prSet>
      <dgm:spPr/>
    </dgm:pt>
    <dgm:pt modelId="{F1E333F0-B0BD-4399-B8B2-4D0036427684}" type="pres">
      <dgm:prSet presAssocID="{F4B18C96-9C8A-42EC-AE81-83596C0346B7}" presName="centerShape" presStyleLbl="node0" presStyleIdx="0" presStyleCnt="1"/>
      <dgm:spPr/>
      <dgm:t>
        <a:bodyPr/>
        <a:lstStyle/>
        <a:p>
          <a:endParaRPr lang="en-US"/>
        </a:p>
      </dgm:t>
    </dgm:pt>
    <dgm:pt modelId="{B0A8C421-D165-44FD-BFA1-9F95572BA53A}" type="pres">
      <dgm:prSet presAssocID="{A74FFBD1-66B5-4731-841E-048F516F208D}" presName="Name9" presStyleLbl="parChTrans1D2" presStyleIdx="0" presStyleCnt="6"/>
      <dgm:spPr/>
      <dgm:t>
        <a:bodyPr/>
        <a:lstStyle/>
        <a:p>
          <a:endParaRPr lang="en-US"/>
        </a:p>
      </dgm:t>
    </dgm:pt>
    <dgm:pt modelId="{DFBF61B9-554E-445C-ACBE-E28ED97912DD}" type="pres">
      <dgm:prSet presAssocID="{A74FFBD1-66B5-4731-841E-048F516F208D}" presName="connTx" presStyleLbl="parChTrans1D2" presStyleIdx="0" presStyleCnt="6"/>
      <dgm:spPr/>
      <dgm:t>
        <a:bodyPr/>
        <a:lstStyle/>
        <a:p>
          <a:endParaRPr lang="en-US"/>
        </a:p>
      </dgm:t>
    </dgm:pt>
    <dgm:pt modelId="{C8BB67EC-E11A-4082-B3F8-7E54BD6436D5}" type="pres">
      <dgm:prSet presAssocID="{6F1C4F5C-9A0E-4500-A869-2BB42A0A8CD8}" presName="node" presStyleLbl="node1" presStyleIdx="0" presStyleCnt="6">
        <dgm:presLayoutVars>
          <dgm:bulletEnabled val="1"/>
        </dgm:presLayoutVars>
      </dgm:prSet>
      <dgm:spPr/>
      <dgm:t>
        <a:bodyPr/>
        <a:lstStyle/>
        <a:p>
          <a:endParaRPr lang="en-US"/>
        </a:p>
      </dgm:t>
    </dgm:pt>
    <dgm:pt modelId="{13852504-CC24-494B-80FD-345D58A3979C}" type="pres">
      <dgm:prSet presAssocID="{18D711A3-B4E2-4BFB-9A3A-95FD44D04B10}" presName="Name9" presStyleLbl="parChTrans1D2" presStyleIdx="1" presStyleCnt="6"/>
      <dgm:spPr/>
      <dgm:t>
        <a:bodyPr/>
        <a:lstStyle/>
        <a:p>
          <a:endParaRPr lang="en-US"/>
        </a:p>
      </dgm:t>
    </dgm:pt>
    <dgm:pt modelId="{547321A4-3A1A-45B4-9CB7-56B67BB36830}" type="pres">
      <dgm:prSet presAssocID="{18D711A3-B4E2-4BFB-9A3A-95FD44D04B10}" presName="connTx" presStyleLbl="parChTrans1D2" presStyleIdx="1" presStyleCnt="6"/>
      <dgm:spPr/>
      <dgm:t>
        <a:bodyPr/>
        <a:lstStyle/>
        <a:p>
          <a:endParaRPr lang="en-US"/>
        </a:p>
      </dgm:t>
    </dgm:pt>
    <dgm:pt modelId="{DADA4B33-6470-4649-A489-630ACC978C26}" type="pres">
      <dgm:prSet presAssocID="{885ABC38-2253-4511-9B0A-AC0B207D6AB8}" presName="node" presStyleLbl="node1" presStyleIdx="1" presStyleCnt="6">
        <dgm:presLayoutVars>
          <dgm:bulletEnabled val="1"/>
        </dgm:presLayoutVars>
      </dgm:prSet>
      <dgm:spPr/>
      <dgm:t>
        <a:bodyPr/>
        <a:lstStyle/>
        <a:p>
          <a:endParaRPr lang="en-US"/>
        </a:p>
      </dgm:t>
    </dgm:pt>
    <dgm:pt modelId="{A436F5C9-32FC-4334-BCF9-5620C02949A7}" type="pres">
      <dgm:prSet presAssocID="{DB8BEECA-903D-484E-8742-38DE73674C57}" presName="Name9" presStyleLbl="parChTrans1D2" presStyleIdx="2" presStyleCnt="6"/>
      <dgm:spPr/>
      <dgm:t>
        <a:bodyPr/>
        <a:lstStyle/>
        <a:p>
          <a:endParaRPr lang="en-US"/>
        </a:p>
      </dgm:t>
    </dgm:pt>
    <dgm:pt modelId="{4CB53510-7B1D-4262-BFD3-A4BAF756BD42}" type="pres">
      <dgm:prSet presAssocID="{DB8BEECA-903D-484E-8742-38DE73674C57}" presName="connTx" presStyleLbl="parChTrans1D2" presStyleIdx="2" presStyleCnt="6"/>
      <dgm:spPr/>
      <dgm:t>
        <a:bodyPr/>
        <a:lstStyle/>
        <a:p>
          <a:endParaRPr lang="en-US"/>
        </a:p>
      </dgm:t>
    </dgm:pt>
    <dgm:pt modelId="{31DB993F-947F-415F-A82F-6AAF489495AD}" type="pres">
      <dgm:prSet presAssocID="{8C60FAED-0D7D-486B-89E5-C4BCEAFEEA96}" presName="node" presStyleLbl="node1" presStyleIdx="2" presStyleCnt="6">
        <dgm:presLayoutVars>
          <dgm:bulletEnabled val="1"/>
        </dgm:presLayoutVars>
      </dgm:prSet>
      <dgm:spPr/>
      <dgm:t>
        <a:bodyPr/>
        <a:lstStyle/>
        <a:p>
          <a:endParaRPr lang="en-US"/>
        </a:p>
      </dgm:t>
    </dgm:pt>
    <dgm:pt modelId="{672FCF22-F425-472E-B3A2-9695AE734C5A}" type="pres">
      <dgm:prSet presAssocID="{C9F59355-4FA1-4F54-B679-6278F9A2750C}" presName="Name9" presStyleLbl="parChTrans1D2" presStyleIdx="3" presStyleCnt="6"/>
      <dgm:spPr/>
      <dgm:t>
        <a:bodyPr/>
        <a:lstStyle/>
        <a:p>
          <a:endParaRPr lang="en-US"/>
        </a:p>
      </dgm:t>
    </dgm:pt>
    <dgm:pt modelId="{EDE890B9-4217-4D3E-88B4-10DF3455E849}" type="pres">
      <dgm:prSet presAssocID="{C9F59355-4FA1-4F54-B679-6278F9A2750C}" presName="connTx" presStyleLbl="parChTrans1D2" presStyleIdx="3" presStyleCnt="6"/>
      <dgm:spPr/>
      <dgm:t>
        <a:bodyPr/>
        <a:lstStyle/>
        <a:p>
          <a:endParaRPr lang="en-US"/>
        </a:p>
      </dgm:t>
    </dgm:pt>
    <dgm:pt modelId="{B1BE42B9-00B4-46D1-B0E0-0148D7AD82E2}" type="pres">
      <dgm:prSet presAssocID="{D75B95CA-B2D8-4A31-B4D8-D6D2C4BF700C}" presName="node" presStyleLbl="node1" presStyleIdx="3" presStyleCnt="6">
        <dgm:presLayoutVars>
          <dgm:bulletEnabled val="1"/>
        </dgm:presLayoutVars>
      </dgm:prSet>
      <dgm:spPr/>
      <dgm:t>
        <a:bodyPr/>
        <a:lstStyle/>
        <a:p>
          <a:endParaRPr lang="en-US"/>
        </a:p>
      </dgm:t>
    </dgm:pt>
    <dgm:pt modelId="{006BD721-97C0-462C-BD1A-1D67AB47B43E}" type="pres">
      <dgm:prSet presAssocID="{82FB5EE1-6F73-4B2C-9C1A-1D52D57CF8B4}" presName="Name9" presStyleLbl="parChTrans1D2" presStyleIdx="4" presStyleCnt="6"/>
      <dgm:spPr/>
      <dgm:t>
        <a:bodyPr/>
        <a:lstStyle/>
        <a:p>
          <a:endParaRPr lang="en-US"/>
        </a:p>
      </dgm:t>
    </dgm:pt>
    <dgm:pt modelId="{A6DAEAEA-2E9F-4AA7-9F0E-756B40348D38}" type="pres">
      <dgm:prSet presAssocID="{82FB5EE1-6F73-4B2C-9C1A-1D52D57CF8B4}" presName="connTx" presStyleLbl="parChTrans1D2" presStyleIdx="4" presStyleCnt="6"/>
      <dgm:spPr/>
      <dgm:t>
        <a:bodyPr/>
        <a:lstStyle/>
        <a:p>
          <a:endParaRPr lang="en-US"/>
        </a:p>
      </dgm:t>
    </dgm:pt>
    <dgm:pt modelId="{92F7B3D7-C7F3-487E-B7AA-20C7930120C4}" type="pres">
      <dgm:prSet presAssocID="{DCFE1E76-E7F1-41A7-967A-E3C81D69A5E2}" presName="node" presStyleLbl="node1" presStyleIdx="4" presStyleCnt="6">
        <dgm:presLayoutVars>
          <dgm:bulletEnabled val="1"/>
        </dgm:presLayoutVars>
      </dgm:prSet>
      <dgm:spPr/>
      <dgm:t>
        <a:bodyPr/>
        <a:lstStyle/>
        <a:p>
          <a:endParaRPr lang="en-US"/>
        </a:p>
      </dgm:t>
    </dgm:pt>
    <dgm:pt modelId="{A7FDC367-F17F-4AF0-8F3A-052BC9F44F23}" type="pres">
      <dgm:prSet presAssocID="{DFBA8C71-B024-48BD-8346-85D68C62AB23}" presName="Name9" presStyleLbl="parChTrans1D2" presStyleIdx="5" presStyleCnt="6"/>
      <dgm:spPr/>
      <dgm:t>
        <a:bodyPr/>
        <a:lstStyle/>
        <a:p>
          <a:endParaRPr lang="en-US"/>
        </a:p>
      </dgm:t>
    </dgm:pt>
    <dgm:pt modelId="{CBA589B6-6729-41A7-BA6A-7374A09A87A9}" type="pres">
      <dgm:prSet presAssocID="{DFBA8C71-B024-48BD-8346-85D68C62AB23}" presName="connTx" presStyleLbl="parChTrans1D2" presStyleIdx="5" presStyleCnt="6"/>
      <dgm:spPr/>
      <dgm:t>
        <a:bodyPr/>
        <a:lstStyle/>
        <a:p>
          <a:endParaRPr lang="en-US"/>
        </a:p>
      </dgm:t>
    </dgm:pt>
    <dgm:pt modelId="{EFDBB88E-27DB-498A-ADCE-B04477E4A761}" type="pres">
      <dgm:prSet presAssocID="{C3B08178-95F1-4E9F-AD08-5ACCFA21E767}" presName="node" presStyleLbl="node1" presStyleIdx="5" presStyleCnt="6">
        <dgm:presLayoutVars>
          <dgm:bulletEnabled val="1"/>
        </dgm:presLayoutVars>
      </dgm:prSet>
      <dgm:spPr/>
      <dgm:t>
        <a:bodyPr/>
        <a:lstStyle/>
        <a:p>
          <a:endParaRPr lang="en-US"/>
        </a:p>
      </dgm:t>
    </dgm:pt>
  </dgm:ptLst>
  <dgm:cxnLst>
    <dgm:cxn modelId="{21FD54F7-66B8-4708-B80F-F892D4BB335F}" srcId="{F4B18C96-9C8A-42EC-AE81-83596C0346B7}" destId="{6F1C4F5C-9A0E-4500-A869-2BB42A0A8CD8}" srcOrd="0" destOrd="0" parTransId="{A74FFBD1-66B5-4731-841E-048F516F208D}" sibTransId="{8D3948F7-4162-4F1B-9B3B-2F3775AE24EF}"/>
    <dgm:cxn modelId="{E3E953F7-AE40-46CD-A81A-5BCF6CFEFA20}" type="presOf" srcId="{8C60FAED-0D7D-486B-89E5-C4BCEAFEEA96}" destId="{31DB993F-947F-415F-A82F-6AAF489495AD}" srcOrd="0" destOrd="0" presId="urn:microsoft.com/office/officeart/2005/8/layout/radial1"/>
    <dgm:cxn modelId="{DCBF47A1-D45E-4276-9805-DCB8A44B3EC1}" type="presOf" srcId="{DFBA8C71-B024-48BD-8346-85D68C62AB23}" destId="{A7FDC367-F17F-4AF0-8F3A-052BC9F44F23}" srcOrd="0" destOrd="0" presId="urn:microsoft.com/office/officeart/2005/8/layout/radial1"/>
    <dgm:cxn modelId="{49A1FFE3-A92D-4E71-8C41-A7E6AD1B0FD1}" srcId="{F4B18C96-9C8A-42EC-AE81-83596C0346B7}" destId="{C3B08178-95F1-4E9F-AD08-5ACCFA21E767}" srcOrd="5" destOrd="0" parTransId="{DFBA8C71-B024-48BD-8346-85D68C62AB23}" sibTransId="{85D3DDC6-0D47-474D-AF68-0E3BD4357F69}"/>
    <dgm:cxn modelId="{4B20B65A-5546-47D6-A45C-A03E49ABA70D}" type="presOf" srcId="{E0D7FB2E-E006-48F2-8F56-A1A0E70FB7D1}" destId="{D7ADFE06-2B66-4D53-AA9E-4D5CD2726D32}" srcOrd="0" destOrd="0" presId="urn:microsoft.com/office/officeart/2005/8/layout/radial1"/>
    <dgm:cxn modelId="{5B2AE135-DA11-4C3E-98C1-D6047A6EA65B}" type="presOf" srcId="{C9F59355-4FA1-4F54-B679-6278F9A2750C}" destId="{EDE890B9-4217-4D3E-88B4-10DF3455E849}" srcOrd="1" destOrd="0" presId="urn:microsoft.com/office/officeart/2005/8/layout/radial1"/>
    <dgm:cxn modelId="{690FAAC6-0D87-45AF-8CD9-04BF8674DF69}" type="presOf" srcId="{82FB5EE1-6F73-4B2C-9C1A-1D52D57CF8B4}" destId="{A6DAEAEA-2E9F-4AA7-9F0E-756B40348D38}" srcOrd="1" destOrd="0" presId="urn:microsoft.com/office/officeart/2005/8/layout/radial1"/>
    <dgm:cxn modelId="{3AD033DD-23DC-453C-9E19-B0B577A4A9AB}" type="presOf" srcId="{18D711A3-B4E2-4BFB-9A3A-95FD44D04B10}" destId="{547321A4-3A1A-45B4-9CB7-56B67BB36830}" srcOrd="1" destOrd="0" presId="urn:microsoft.com/office/officeart/2005/8/layout/radial1"/>
    <dgm:cxn modelId="{4DB39641-1ECC-4C6B-B671-0C909903E68E}" type="presOf" srcId="{D75B95CA-B2D8-4A31-B4D8-D6D2C4BF700C}" destId="{B1BE42B9-00B4-46D1-B0E0-0148D7AD82E2}" srcOrd="0" destOrd="0" presId="urn:microsoft.com/office/officeart/2005/8/layout/radial1"/>
    <dgm:cxn modelId="{4A6884FA-5E26-419F-AAFD-57E562D817F5}" type="presOf" srcId="{A74FFBD1-66B5-4731-841E-048F516F208D}" destId="{DFBF61B9-554E-445C-ACBE-E28ED97912DD}" srcOrd="1" destOrd="0" presId="urn:microsoft.com/office/officeart/2005/8/layout/radial1"/>
    <dgm:cxn modelId="{16E1128A-CDE2-429B-87B2-839B0D6C6473}" type="presOf" srcId="{82FB5EE1-6F73-4B2C-9C1A-1D52D57CF8B4}" destId="{006BD721-97C0-462C-BD1A-1D67AB47B43E}" srcOrd="0" destOrd="0" presId="urn:microsoft.com/office/officeart/2005/8/layout/radial1"/>
    <dgm:cxn modelId="{6BE2B390-6E6F-42BC-9413-0B84CD33AA6E}" srcId="{F4B18C96-9C8A-42EC-AE81-83596C0346B7}" destId="{8C60FAED-0D7D-486B-89E5-C4BCEAFEEA96}" srcOrd="2" destOrd="0" parTransId="{DB8BEECA-903D-484E-8742-38DE73674C57}" sibTransId="{6BA99AF8-E34D-4170-B201-671D530571C7}"/>
    <dgm:cxn modelId="{FCB9FAF0-D502-41FB-9F5A-98071906B1EC}" type="presOf" srcId="{DB8BEECA-903D-484E-8742-38DE73674C57}" destId="{A436F5C9-32FC-4334-BCF9-5620C02949A7}" srcOrd="0" destOrd="0" presId="urn:microsoft.com/office/officeart/2005/8/layout/radial1"/>
    <dgm:cxn modelId="{12D5C069-401A-4F6E-8DE4-A4EDD6F3A319}" type="presOf" srcId="{DCFE1E76-E7F1-41A7-967A-E3C81D69A5E2}" destId="{92F7B3D7-C7F3-487E-B7AA-20C7930120C4}" srcOrd="0" destOrd="0" presId="urn:microsoft.com/office/officeart/2005/8/layout/radial1"/>
    <dgm:cxn modelId="{217580D8-0E7A-4424-96BF-B80BE6910FBC}" srcId="{F4B18C96-9C8A-42EC-AE81-83596C0346B7}" destId="{DCFE1E76-E7F1-41A7-967A-E3C81D69A5E2}" srcOrd="4" destOrd="0" parTransId="{82FB5EE1-6F73-4B2C-9C1A-1D52D57CF8B4}" sibTransId="{FE7743D2-73B0-41C4-8C42-C5905E115501}"/>
    <dgm:cxn modelId="{BB468796-F1DA-4ECD-A8ED-6F36DC3FA9CF}" type="presOf" srcId="{C3B08178-95F1-4E9F-AD08-5ACCFA21E767}" destId="{EFDBB88E-27DB-498A-ADCE-B04477E4A761}" srcOrd="0" destOrd="0" presId="urn:microsoft.com/office/officeart/2005/8/layout/radial1"/>
    <dgm:cxn modelId="{7AC7DFB0-1C7B-45D3-87D5-C40FF494BC58}" type="presOf" srcId="{18D711A3-B4E2-4BFB-9A3A-95FD44D04B10}" destId="{13852504-CC24-494B-80FD-345D58A3979C}" srcOrd="0" destOrd="0" presId="urn:microsoft.com/office/officeart/2005/8/layout/radial1"/>
    <dgm:cxn modelId="{CA58058C-1D67-4F74-A872-22BBBCC0C94F}" type="presOf" srcId="{DFBA8C71-B024-48BD-8346-85D68C62AB23}" destId="{CBA589B6-6729-41A7-BA6A-7374A09A87A9}" srcOrd="1" destOrd="0" presId="urn:microsoft.com/office/officeart/2005/8/layout/radial1"/>
    <dgm:cxn modelId="{0B6D755B-B560-450A-AF0F-B12F3A41F90D}" srcId="{F4B18C96-9C8A-42EC-AE81-83596C0346B7}" destId="{D75B95CA-B2D8-4A31-B4D8-D6D2C4BF700C}" srcOrd="3" destOrd="0" parTransId="{C9F59355-4FA1-4F54-B679-6278F9A2750C}" sibTransId="{01619E0E-C850-489C-9569-0ADA8BF07F40}"/>
    <dgm:cxn modelId="{6D9B1A67-E02A-451D-93BF-148734599C3C}" type="presOf" srcId="{C9F59355-4FA1-4F54-B679-6278F9A2750C}" destId="{672FCF22-F425-472E-B3A2-9695AE734C5A}" srcOrd="0" destOrd="0" presId="urn:microsoft.com/office/officeart/2005/8/layout/radial1"/>
    <dgm:cxn modelId="{ECDDEB5F-5887-4C5F-9D78-FC8F98064798}" type="presOf" srcId="{A74FFBD1-66B5-4731-841E-048F516F208D}" destId="{B0A8C421-D165-44FD-BFA1-9F95572BA53A}" srcOrd="0" destOrd="0" presId="urn:microsoft.com/office/officeart/2005/8/layout/radial1"/>
    <dgm:cxn modelId="{83A3A851-37BF-4CC8-9184-BCA3FE5B88C9}" srcId="{E0D7FB2E-E006-48F2-8F56-A1A0E70FB7D1}" destId="{F4B18C96-9C8A-42EC-AE81-83596C0346B7}" srcOrd="0" destOrd="0" parTransId="{2730F71E-8E1C-4E5A-A24A-F95811EFFE06}" sibTransId="{F596CE4E-C5A7-40BF-8EDB-63A9BE34623F}"/>
    <dgm:cxn modelId="{32E89C77-C56E-462C-B709-8CBE3118FD90}" type="presOf" srcId="{885ABC38-2253-4511-9B0A-AC0B207D6AB8}" destId="{DADA4B33-6470-4649-A489-630ACC978C26}" srcOrd="0" destOrd="0" presId="urn:microsoft.com/office/officeart/2005/8/layout/radial1"/>
    <dgm:cxn modelId="{2DB0E89C-8CD3-429C-91D6-23EAC399355F}" type="presOf" srcId="{6F1C4F5C-9A0E-4500-A869-2BB42A0A8CD8}" destId="{C8BB67EC-E11A-4082-B3F8-7E54BD6436D5}" srcOrd="0" destOrd="0" presId="urn:microsoft.com/office/officeart/2005/8/layout/radial1"/>
    <dgm:cxn modelId="{400B19D7-EED9-4FC1-8278-96CE18555B2E}" srcId="{F4B18C96-9C8A-42EC-AE81-83596C0346B7}" destId="{885ABC38-2253-4511-9B0A-AC0B207D6AB8}" srcOrd="1" destOrd="0" parTransId="{18D711A3-B4E2-4BFB-9A3A-95FD44D04B10}" sibTransId="{39B2B314-069F-4E96-B01F-9CB4EA6CA1E2}"/>
    <dgm:cxn modelId="{F9E7E098-8A1A-4147-BF9D-3B1813160B60}" type="presOf" srcId="{DB8BEECA-903D-484E-8742-38DE73674C57}" destId="{4CB53510-7B1D-4262-BFD3-A4BAF756BD42}" srcOrd="1" destOrd="0" presId="urn:microsoft.com/office/officeart/2005/8/layout/radial1"/>
    <dgm:cxn modelId="{12F32F6E-13C0-47A7-A093-D2707FECB0F9}" type="presOf" srcId="{F4B18C96-9C8A-42EC-AE81-83596C0346B7}" destId="{F1E333F0-B0BD-4399-B8B2-4D0036427684}" srcOrd="0" destOrd="0" presId="urn:microsoft.com/office/officeart/2005/8/layout/radial1"/>
    <dgm:cxn modelId="{7C738337-E8CD-48E9-AB67-2B4112FFD387}" type="presParOf" srcId="{D7ADFE06-2B66-4D53-AA9E-4D5CD2726D32}" destId="{F1E333F0-B0BD-4399-B8B2-4D0036427684}" srcOrd="0" destOrd="0" presId="urn:microsoft.com/office/officeart/2005/8/layout/radial1"/>
    <dgm:cxn modelId="{913EB5C5-84B0-407A-9D51-3FB9D6FC62BB}" type="presParOf" srcId="{D7ADFE06-2B66-4D53-AA9E-4D5CD2726D32}" destId="{B0A8C421-D165-44FD-BFA1-9F95572BA53A}" srcOrd="1" destOrd="0" presId="urn:microsoft.com/office/officeart/2005/8/layout/radial1"/>
    <dgm:cxn modelId="{D5ABC0E3-81C3-4C1C-A0FB-354EFF8F18B8}" type="presParOf" srcId="{B0A8C421-D165-44FD-BFA1-9F95572BA53A}" destId="{DFBF61B9-554E-445C-ACBE-E28ED97912DD}" srcOrd="0" destOrd="0" presId="urn:microsoft.com/office/officeart/2005/8/layout/radial1"/>
    <dgm:cxn modelId="{7E0218F7-63EA-4C1E-A73F-6466F52EAFEB}" type="presParOf" srcId="{D7ADFE06-2B66-4D53-AA9E-4D5CD2726D32}" destId="{C8BB67EC-E11A-4082-B3F8-7E54BD6436D5}" srcOrd="2" destOrd="0" presId="urn:microsoft.com/office/officeart/2005/8/layout/radial1"/>
    <dgm:cxn modelId="{25D26CA1-7AB3-4ABC-AD52-DF87B4240523}" type="presParOf" srcId="{D7ADFE06-2B66-4D53-AA9E-4D5CD2726D32}" destId="{13852504-CC24-494B-80FD-345D58A3979C}" srcOrd="3" destOrd="0" presId="urn:microsoft.com/office/officeart/2005/8/layout/radial1"/>
    <dgm:cxn modelId="{DB36F3D4-ADEA-487C-BAE8-20778D9A4343}" type="presParOf" srcId="{13852504-CC24-494B-80FD-345D58A3979C}" destId="{547321A4-3A1A-45B4-9CB7-56B67BB36830}" srcOrd="0" destOrd="0" presId="urn:microsoft.com/office/officeart/2005/8/layout/radial1"/>
    <dgm:cxn modelId="{F322BF3B-503B-494D-A469-F544932B01C9}" type="presParOf" srcId="{D7ADFE06-2B66-4D53-AA9E-4D5CD2726D32}" destId="{DADA4B33-6470-4649-A489-630ACC978C26}" srcOrd="4" destOrd="0" presId="urn:microsoft.com/office/officeart/2005/8/layout/radial1"/>
    <dgm:cxn modelId="{2FD36ADE-9AF0-4235-9FD6-A1ACB447A973}" type="presParOf" srcId="{D7ADFE06-2B66-4D53-AA9E-4D5CD2726D32}" destId="{A436F5C9-32FC-4334-BCF9-5620C02949A7}" srcOrd="5" destOrd="0" presId="urn:microsoft.com/office/officeart/2005/8/layout/radial1"/>
    <dgm:cxn modelId="{BA706BE9-FAF3-46C2-AB20-9D5BA4A58885}" type="presParOf" srcId="{A436F5C9-32FC-4334-BCF9-5620C02949A7}" destId="{4CB53510-7B1D-4262-BFD3-A4BAF756BD42}" srcOrd="0" destOrd="0" presId="urn:microsoft.com/office/officeart/2005/8/layout/radial1"/>
    <dgm:cxn modelId="{352BD5AB-7B68-43B5-B53A-11849664046F}" type="presParOf" srcId="{D7ADFE06-2B66-4D53-AA9E-4D5CD2726D32}" destId="{31DB993F-947F-415F-A82F-6AAF489495AD}" srcOrd="6" destOrd="0" presId="urn:microsoft.com/office/officeart/2005/8/layout/radial1"/>
    <dgm:cxn modelId="{758F593D-8BFD-4888-BD35-4B8AE39807F5}" type="presParOf" srcId="{D7ADFE06-2B66-4D53-AA9E-4D5CD2726D32}" destId="{672FCF22-F425-472E-B3A2-9695AE734C5A}" srcOrd="7" destOrd="0" presId="urn:microsoft.com/office/officeart/2005/8/layout/radial1"/>
    <dgm:cxn modelId="{E2F2B142-AE08-4E72-B2D8-515244FB6023}" type="presParOf" srcId="{672FCF22-F425-472E-B3A2-9695AE734C5A}" destId="{EDE890B9-4217-4D3E-88B4-10DF3455E849}" srcOrd="0" destOrd="0" presId="urn:microsoft.com/office/officeart/2005/8/layout/radial1"/>
    <dgm:cxn modelId="{C2565802-6239-4719-8C3A-BA69BB823064}" type="presParOf" srcId="{D7ADFE06-2B66-4D53-AA9E-4D5CD2726D32}" destId="{B1BE42B9-00B4-46D1-B0E0-0148D7AD82E2}" srcOrd="8" destOrd="0" presId="urn:microsoft.com/office/officeart/2005/8/layout/radial1"/>
    <dgm:cxn modelId="{C071ECC9-D9D9-4A6D-AD2C-855DB5CAFEBA}" type="presParOf" srcId="{D7ADFE06-2B66-4D53-AA9E-4D5CD2726D32}" destId="{006BD721-97C0-462C-BD1A-1D67AB47B43E}" srcOrd="9" destOrd="0" presId="urn:microsoft.com/office/officeart/2005/8/layout/radial1"/>
    <dgm:cxn modelId="{11D77A77-DEE1-4C1C-A3CC-873A47CE02EB}" type="presParOf" srcId="{006BD721-97C0-462C-BD1A-1D67AB47B43E}" destId="{A6DAEAEA-2E9F-4AA7-9F0E-756B40348D38}" srcOrd="0" destOrd="0" presId="urn:microsoft.com/office/officeart/2005/8/layout/radial1"/>
    <dgm:cxn modelId="{9E3F0C4B-A551-4CA0-9C14-A3F71967ABA1}" type="presParOf" srcId="{D7ADFE06-2B66-4D53-AA9E-4D5CD2726D32}" destId="{92F7B3D7-C7F3-487E-B7AA-20C7930120C4}" srcOrd="10" destOrd="0" presId="urn:microsoft.com/office/officeart/2005/8/layout/radial1"/>
    <dgm:cxn modelId="{97DF1B41-FD10-4673-82B8-619B70671242}" type="presParOf" srcId="{D7ADFE06-2B66-4D53-AA9E-4D5CD2726D32}" destId="{A7FDC367-F17F-4AF0-8F3A-052BC9F44F23}" srcOrd="11" destOrd="0" presId="urn:microsoft.com/office/officeart/2005/8/layout/radial1"/>
    <dgm:cxn modelId="{76252875-5BB7-4D93-98AC-0C6186945BFE}" type="presParOf" srcId="{A7FDC367-F17F-4AF0-8F3A-052BC9F44F23}" destId="{CBA589B6-6729-41A7-BA6A-7374A09A87A9}" srcOrd="0" destOrd="0" presId="urn:microsoft.com/office/officeart/2005/8/layout/radial1"/>
    <dgm:cxn modelId="{8E1425B1-92DA-4228-9377-6A45EEA3BF41}" type="presParOf" srcId="{D7ADFE06-2B66-4D53-AA9E-4D5CD2726D32}" destId="{EFDBB88E-27DB-498A-ADCE-B04477E4A761}" srcOrd="12" destOrd="0" presId="urn:microsoft.com/office/officeart/2005/8/layout/radia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A1516D-4955-45E5-A609-F7FEE4B0D629}" type="doc">
      <dgm:prSet loTypeId="urn:microsoft.com/office/officeart/2005/8/layout/radial2" loCatId="relationship" qsTypeId="urn:microsoft.com/office/officeart/2005/8/quickstyle/simple3" qsCatId="simple" csTypeId="urn:microsoft.com/office/officeart/2005/8/colors/accent1_3" csCatId="accent1" phldr="1"/>
      <dgm:spPr/>
      <dgm:t>
        <a:bodyPr/>
        <a:lstStyle/>
        <a:p>
          <a:endParaRPr lang="en-US"/>
        </a:p>
      </dgm:t>
    </dgm:pt>
    <dgm:pt modelId="{69BAD316-CE91-4F50-A221-ABCC634E9CD4}">
      <dgm:prSet phldrT="[Text]"/>
      <dgm:spPr/>
      <dgm:t>
        <a:bodyPr/>
        <a:lstStyle/>
        <a:p>
          <a:r>
            <a:rPr kumimoji="0" lang="fa-IR" b="1" i="0" u="none" strike="noStrike" cap="none" spc="0" normalizeH="0" baseline="0" noProof="0" smtClean="0">
              <a:ln/>
              <a:effectLst/>
              <a:uLnTx/>
              <a:uFillTx/>
              <a:latin typeface="+mn-lt"/>
              <a:ea typeface="+mn-ea"/>
              <a:cs typeface="B Titr" pitchFamily="2" charset="-78"/>
            </a:rPr>
            <a:t>تفکر همگرا</a:t>
          </a:r>
          <a:endParaRPr lang="en-US" b="1" dirty="0">
            <a:cs typeface="B Titr" pitchFamily="2" charset="-78"/>
          </a:endParaRPr>
        </a:p>
      </dgm:t>
    </dgm:pt>
    <dgm:pt modelId="{CD83EDD6-9E22-4ED6-BA9B-1CAF40BB6879}" type="parTrans" cxnId="{8D3A0553-F80E-4DBF-8BA1-9777B8AB7513}">
      <dgm:prSet/>
      <dgm:spPr/>
      <dgm:t>
        <a:bodyPr/>
        <a:lstStyle/>
        <a:p>
          <a:endParaRPr lang="en-US">
            <a:cs typeface="B Titr" pitchFamily="2" charset="-78"/>
          </a:endParaRPr>
        </a:p>
      </dgm:t>
    </dgm:pt>
    <dgm:pt modelId="{092348C1-0981-44CA-BB17-C25C33199CCB}" type="sibTrans" cxnId="{8D3A0553-F80E-4DBF-8BA1-9777B8AB7513}">
      <dgm:prSet/>
      <dgm:spPr/>
      <dgm:t>
        <a:bodyPr/>
        <a:lstStyle/>
        <a:p>
          <a:endParaRPr lang="en-US">
            <a:cs typeface="B Titr" pitchFamily="2" charset="-78"/>
          </a:endParaRPr>
        </a:p>
      </dgm:t>
    </dgm:pt>
    <dgm:pt modelId="{76ACF47B-A84F-4993-AEDB-61A1E71192F8}">
      <dgm:prSet phldrT="[Text]"/>
      <dgm:spPr/>
      <dgm:t>
        <a:bodyPr/>
        <a:lstStyle/>
        <a:p>
          <a:pPr algn="justLow" rtl="1"/>
          <a:r>
            <a:rPr kumimoji="0" lang="fa-IR" b="0" i="0" u="none" strike="noStrike" cap="none" spc="0" normalizeH="0" baseline="0" noProof="0" dirty="0" smtClean="0">
              <a:ln/>
              <a:solidFill>
                <a:schemeClr val="bg1"/>
              </a:solidFill>
              <a:effectLst/>
              <a:uLnTx/>
              <a:uFillTx/>
              <a:latin typeface="+mn-lt"/>
              <a:ea typeface="+mn-ea"/>
              <a:cs typeface="B Titr" pitchFamily="2" charset="-78"/>
            </a:rPr>
            <a:t>از مسائل و راه های مختلف شروع می شود و به یک نقطه می رسد. </a:t>
          </a:r>
          <a:endParaRPr lang="en-US" dirty="0">
            <a:solidFill>
              <a:schemeClr val="bg1"/>
            </a:solidFill>
            <a:cs typeface="B Titr" pitchFamily="2" charset="-78"/>
          </a:endParaRPr>
        </a:p>
      </dgm:t>
    </dgm:pt>
    <dgm:pt modelId="{A3271078-C92A-4AD3-AD73-A19B524CECDA}" type="parTrans" cxnId="{E9CBA2EB-2061-4D57-9E25-948B3A708C14}">
      <dgm:prSet/>
      <dgm:spPr/>
      <dgm:t>
        <a:bodyPr/>
        <a:lstStyle/>
        <a:p>
          <a:endParaRPr lang="en-US">
            <a:cs typeface="B Titr" pitchFamily="2" charset="-78"/>
          </a:endParaRPr>
        </a:p>
      </dgm:t>
    </dgm:pt>
    <dgm:pt modelId="{98F52DC2-D354-470C-9B19-5145E37DE8AA}" type="sibTrans" cxnId="{E9CBA2EB-2061-4D57-9E25-948B3A708C14}">
      <dgm:prSet/>
      <dgm:spPr/>
      <dgm:t>
        <a:bodyPr/>
        <a:lstStyle/>
        <a:p>
          <a:endParaRPr lang="en-US">
            <a:cs typeface="B Titr" pitchFamily="2" charset="-78"/>
          </a:endParaRPr>
        </a:p>
      </dgm:t>
    </dgm:pt>
    <dgm:pt modelId="{B78601FD-952A-4C71-AF54-B0BC62561A69}">
      <dgm:prSet phldrT="[Text]"/>
      <dgm:spPr/>
      <dgm:t>
        <a:bodyPr/>
        <a:lstStyle/>
        <a:p>
          <a:r>
            <a:rPr kumimoji="0" lang="fa-IR" b="1" i="0" u="none" strike="noStrike" cap="none" spc="0" normalizeH="0" baseline="0" noProof="0" smtClean="0">
              <a:ln/>
              <a:effectLst/>
              <a:uLnTx/>
              <a:uFillTx/>
              <a:latin typeface="+mn-lt"/>
              <a:ea typeface="+mn-ea"/>
              <a:cs typeface="B Titr" pitchFamily="2" charset="-78"/>
            </a:rPr>
            <a:t>تفکر واگرا</a:t>
          </a:r>
          <a:endParaRPr lang="en-US" b="1" dirty="0">
            <a:cs typeface="B Titr" pitchFamily="2" charset="-78"/>
          </a:endParaRPr>
        </a:p>
      </dgm:t>
    </dgm:pt>
    <dgm:pt modelId="{01CA642B-74D0-40A7-8CEE-E778BD545F87}" type="parTrans" cxnId="{FEB80DE5-50FD-4D96-8BD0-87C4766BDD2B}">
      <dgm:prSet/>
      <dgm:spPr/>
      <dgm:t>
        <a:bodyPr/>
        <a:lstStyle/>
        <a:p>
          <a:endParaRPr lang="en-US">
            <a:cs typeface="B Titr" pitchFamily="2" charset="-78"/>
          </a:endParaRPr>
        </a:p>
      </dgm:t>
    </dgm:pt>
    <dgm:pt modelId="{703F72AC-1F38-458A-86DD-5C3F4E132A24}" type="sibTrans" cxnId="{FEB80DE5-50FD-4D96-8BD0-87C4766BDD2B}">
      <dgm:prSet/>
      <dgm:spPr/>
      <dgm:t>
        <a:bodyPr/>
        <a:lstStyle/>
        <a:p>
          <a:endParaRPr lang="en-US">
            <a:cs typeface="B Titr" pitchFamily="2" charset="-78"/>
          </a:endParaRPr>
        </a:p>
      </dgm:t>
    </dgm:pt>
    <dgm:pt modelId="{61BE8A39-EC73-4388-B4B2-8059BCF4346E}">
      <dgm:prSet phldrT="[Text]"/>
      <dgm:spPr/>
      <dgm:t>
        <a:bodyPr/>
        <a:lstStyle/>
        <a:p>
          <a:pPr algn="justLow" rtl="1"/>
          <a:r>
            <a:rPr kumimoji="0" lang="fa-IR" b="0" i="0" u="none" strike="noStrike" cap="none" spc="0" normalizeH="0" baseline="0" noProof="0" dirty="0" smtClean="0">
              <a:ln/>
              <a:solidFill>
                <a:schemeClr val="bg1"/>
              </a:solidFill>
              <a:effectLst/>
              <a:uLnTx/>
              <a:uFillTx/>
              <a:latin typeface="+mn-lt"/>
              <a:ea typeface="+mn-ea"/>
              <a:cs typeface="B Titr" pitchFamily="2" charset="-78"/>
            </a:rPr>
            <a:t>از یک نقطه شروع و به مسائل و راه حل های مختلف ختم می شود. </a:t>
          </a:r>
          <a:endParaRPr lang="en-US" dirty="0">
            <a:solidFill>
              <a:schemeClr val="bg1"/>
            </a:solidFill>
            <a:cs typeface="B Titr" pitchFamily="2" charset="-78"/>
          </a:endParaRPr>
        </a:p>
      </dgm:t>
    </dgm:pt>
    <dgm:pt modelId="{7EF702B9-34F7-4266-8522-72431C672635}" type="parTrans" cxnId="{077AC0E4-9165-45EF-842D-AA2223D4C456}">
      <dgm:prSet/>
      <dgm:spPr/>
      <dgm:t>
        <a:bodyPr/>
        <a:lstStyle/>
        <a:p>
          <a:endParaRPr lang="en-US">
            <a:cs typeface="B Titr" pitchFamily="2" charset="-78"/>
          </a:endParaRPr>
        </a:p>
      </dgm:t>
    </dgm:pt>
    <dgm:pt modelId="{22AC6F27-F88C-4E29-B298-4B29540919AB}" type="sibTrans" cxnId="{077AC0E4-9165-45EF-842D-AA2223D4C456}">
      <dgm:prSet/>
      <dgm:spPr/>
      <dgm:t>
        <a:bodyPr/>
        <a:lstStyle/>
        <a:p>
          <a:endParaRPr lang="en-US">
            <a:cs typeface="B Titr" pitchFamily="2" charset="-78"/>
          </a:endParaRPr>
        </a:p>
      </dgm:t>
    </dgm:pt>
    <dgm:pt modelId="{8094BC97-1DDD-4EAD-8B67-F9DB30EC43F6}" type="pres">
      <dgm:prSet presAssocID="{53A1516D-4955-45E5-A609-F7FEE4B0D629}" presName="composite" presStyleCnt="0">
        <dgm:presLayoutVars>
          <dgm:chMax val="5"/>
          <dgm:dir/>
          <dgm:animLvl val="ctr"/>
          <dgm:resizeHandles val="exact"/>
        </dgm:presLayoutVars>
      </dgm:prSet>
      <dgm:spPr/>
      <dgm:t>
        <a:bodyPr/>
        <a:lstStyle/>
        <a:p>
          <a:endParaRPr lang="en-US"/>
        </a:p>
      </dgm:t>
    </dgm:pt>
    <dgm:pt modelId="{52CE3B5E-B129-494A-815F-D3FCE4B2124A}" type="pres">
      <dgm:prSet presAssocID="{53A1516D-4955-45E5-A609-F7FEE4B0D629}" presName="cycle" presStyleCnt="0"/>
      <dgm:spPr/>
      <dgm:t>
        <a:bodyPr/>
        <a:lstStyle/>
        <a:p>
          <a:endParaRPr lang="en-US"/>
        </a:p>
      </dgm:t>
    </dgm:pt>
    <dgm:pt modelId="{0F9E84A0-CBAB-41E8-9C42-8546708327B0}" type="pres">
      <dgm:prSet presAssocID="{53A1516D-4955-45E5-A609-F7FEE4B0D629}" presName="centerShape" presStyleCnt="0"/>
      <dgm:spPr/>
      <dgm:t>
        <a:bodyPr/>
        <a:lstStyle/>
        <a:p>
          <a:endParaRPr lang="en-US"/>
        </a:p>
      </dgm:t>
    </dgm:pt>
    <dgm:pt modelId="{FC6D7A87-2F62-43E7-8825-FABF70BA8DCD}" type="pres">
      <dgm:prSet presAssocID="{53A1516D-4955-45E5-A609-F7FEE4B0D629}" presName="connSite" presStyleLbl="node1" presStyleIdx="0" presStyleCnt="3"/>
      <dgm:spPr/>
      <dgm:t>
        <a:bodyPr/>
        <a:lstStyle/>
        <a:p>
          <a:endParaRPr lang="en-US"/>
        </a:p>
      </dgm:t>
    </dgm:pt>
    <dgm:pt modelId="{65ACA779-99E1-4012-9EA0-4B6C4D882235}" type="pres">
      <dgm:prSet presAssocID="{53A1516D-4955-45E5-A609-F7FEE4B0D629}" presName="visible" presStyleLbl="node1" presStyleIdx="0" presStyleCnt="3"/>
      <dgm:spPr/>
      <dgm:t>
        <a:bodyPr/>
        <a:lstStyle/>
        <a:p>
          <a:endParaRPr lang="en-US"/>
        </a:p>
      </dgm:t>
    </dgm:pt>
    <dgm:pt modelId="{A7EEB94A-E5E7-464A-884D-7D54DC445B39}" type="pres">
      <dgm:prSet presAssocID="{CD83EDD6-9E22-4ED6-BA9B-1CAF40BB6879}" presName="Name25" presStyleLbl="parChTrans1D1" presStyleIdx="0" presStyleCnt="2"/>
      <dgm:spPr/>
      <dgm:t>
        <a:bodyPr/>
        <a:lstStyle/>
        <a:p>
          <a:endParaRPr lang="en-US"/>
        </a:p>
      </dgm:t>
    </dgm:pt>
    <dgm:pt modelId="{2D0F80A4-A358-494B-9F42-A71F7627BBC8}" type="pres">
      <dgm:prSet presAssocID="{69BAD316-CE91-4F50-A221-ABCC634E9CD4}" presName="node" presStyleCnt="0"/>
      <dgm:spPr/>
      <dgm:t>
        <a:bodyPr/>
        <a:lstStyle/>
        <a:p>
          <a:endParaRPr lang="en-US"/>
        </a:p>
      </dgm:t>
    </dgm:pt>
    <dgm:pt modelId="{BED5FA54-4EA5-4E32-99B5-151C4C0301C6}" type="pres">
      <dgm:prSet presAssocID="{69BAD316-CE91-4F50-A221-ABCC634E9CD4}" presName="parentNode" presStyleLbl="node1" presStyleIdx="1" presStyleCnt="3">
        <dgm:presLayoutVars>
          <dgm:chMax val="1"/>
          <dgm:bulletEnabled val="1"/>
        </dgm:presLayoutVars>
      </dgm:prSet>
      <dgm:spPr/>
      <dgm:t>
        <a:bodyPr/>
        <a:lstStyle/>
        <a:p>
          <a:endParaRPr lang="en-US"/>
        </a:p>
      </dgm:t>
    </dgm:pt>
    <dgm:pt modelId="{550E178A-D84C-4759-A073-D1A3AE835181}" type="pres">
      <dgm:prSet presAssocID="{69BAD316-CE91-4F50-A221-ABCC634E9CD4}" presName="childNode" presStyleLbl="revTx" presStyleIdx="0" presStyleCnt="2">
        <dgm:presLayoutVars>
          <dgm:bulletEnabled val="1"/>
        </dgm:presLayoutVars>
      </dgm:prSet>
      <dgm:spPr>
        <a:prstGeom prst="flowChartTerminator">
          <a:avLst/>
        </a:prstGeom>
      </dgm:spPr>
      <dgm:t>
        <a:bodyPr/>
        <a:lstStyle/>
        <a:p>
          <a:endParaRPr lang="en-US"/>
        </a:p>
      </dgm:t>
    </dgm:pt>
    <dgm:pt modelId="{EFA5E161-9E3C-4DE9-B7B9-54F10E5B644B}" type="pres">
      <dgm:prSet presAssocID="{01CA642B-74D0-40A7-8CEE-E778BD545F87}" presName="Name25" presStyleLbl="parChTrans1D1" presStyleIdx="1" presStyleCnt="2"/>
      <dgm:spPr/>
      <dgm:t>
        <a:bodyPr/>
        <a:lstStyle/>
        <a:p>
          <a:endParaRPr lang="en-US"/>
        </a:p>
      </dgm:t>
    </dgm:pt>
    <dgm:pt modelId="{33C0512D-0BE4-4021-B44A-0F0EB4BA8FE8}" type="pres">
      <dgm:prSet presAssocID="{B78601FD-952A-4C71-AF54-B0BC62561A69}" presName="node" presStyleCnt="0"/>
      <dgm:spPr/>
      <dgm:t>
        <a:bodyPr/>
        <a:lstStyle/>
        <a:p>
          <a:endParaRPr lang="en-US"/>
        </a:p>
      </dgm:t>
    </dgm:pt>
    <dgm:pt modelId="{8663E4B0-38BD-4087-83B8-E07D6B995484}" type="pres">
      <dgm:prSet presAssocID="{B78601FD-952A-4C71-AF54-B0BC62561A69}" presName="parentNode" presStyleLbl="node1" presStyleIdx="2" presStyleCnt="3">
        <dgm:presLayoutVars>
          <dgm:chMax val="1"/>
          <dgm:bulletEnabled val="1"/>
        </dgm:presLayoutVars>
      </dgm:prSet>
      <dgm:spPr/>
      <dgm:t>
        <a:bodyPr/>
        <a:lstStyle/>
        <a:p>
          <a:endParaRPr lang="en-US"/>
        </a:p>
      </dgm:t>
    </dgm:pt>
    <dgm:pt modelId="{BAE6C070-73F0-4A4F-9196-458F20630E12}" type="pres">
      <dgm:prSet presAssocID="{B78601FD-952A-4C71-AF54-B0BC62561A69}" presName="childNode" presStyleLbl="revTx" presStyleIdx="1" presStyleCnt="2">
        <dgm:presLayoutVars>
          <dgm:bulletEnabled val="1"/>
        </dgm:presLayoutVars>
      </dgm:prSet>
      <dgm:spPr>
        <a:prstGeom prst="flowChartTerminator">
          <a:avLst/>
        </a:prstGeom>
      </dgm:spPr>
      <dgm:t>
        <a:bodyPr/>
        <a:lstStyle/>
        <a:p>
          <a:endParaRPr lang="en-US"/>
        </a:p>
      </dgm:t>
    </dgm:pt>
  </dgm:ptLst>
  <dgm:cxnLst>
    <dgm:cxn modelId="{59EC8B63-E44D-4D86-A14B-3FDD06F266AA}" type="presOf" srcId="{01CA642B-74D0-40A7-8CEE-E778BD545F87}" destId="{EFA5E161-9E3C-4DE9-B7B9-54F10E5B644B}" srcOrd="0" destOrd="0" presId="urn:microsoft.com/office/officeart/2005/8/layout/radial2"/>
    <dgm:cxn modelId="{11EFDD3E-A243-46C4-B109-BCF9645F2F3E}" type="presOf" srcId="{61BE8A39-EC73-4388-B4B2-8059BCF4346E}" destId="{BAE6C070-73F0-4A4F-9196-458F20630E12}" srcOrd="0" destOrd="0" presId="urn:microsoft.com/office/officeart/2005/8/layout/radial2"/>
    <dgm:cxn modelId="{2E23D312-00CE-4014-9A00-E09FA90613D6}" type="presOf" srcId="{69BAD316-CE91-4F50-A221-ABCC634E9CD4}" destId="{BED5FA54-4EA5-4E32-99B5-151C4C0301C6}" srcOrd="0" destOrd="0" presId="urn:microsoft.com/office/officeart/2005/8/layout/radial2"/>
    <dgm:cxn modelId="{077AC0E4-9165-45EF-842D-AA2223D4C456}" srcId="{B78601FD-952A-4C71-AF54-B0BC62561A69}" destId="{61BE8A39-EC73-4388-B4B2-8059BCF4346E}" srcOrd="0" destOrd="0" parTransId="{7EF702B9-34F7-4266-8522-72431C672635}" sibTransId="{22AC6F27-F88C-4E29-B298-4B29540919AB}"/>
    <dgm:cxn modelId="{E9CBA2EB-2061-4D57-9E25-948B3A708C14}" srcId="{69BAD316-CE91-4F50-A221-ABCC634E9CD4}" destId="{76ACF47B-A84F-4993-AEDB-61A1E71192F8}" srcOrd="0" destOrd="0" parTransId="{A3271078-C92A-4AD3-AD73-A19B524CECDA}" sibTransId="{98F52DC2-D354-470C-9B19-5145E37DE8AA}"/>
    <dgm:cxn modelId="{E3A7560B-45B1-46EC-9A76-3B4A16B100B0}" type="presOf" srcId="{53A1516D-4955-45E5-A609-F7FEE4B0D629}" destId="{8094BC97-1DDD-4EAD-8B67-F9DB30EC43F6}" srcOrd="0" destOrd="0" presId="urn:microsoft.com/office/officeart/2005/8/layout/radial2"/>
    <dgm:cxn modelId="{FEB80DE5-50FD-4D96-8BD0-87C4766BDD2B}" srcId="{53A1516D-4955-45E5-A609-F7FEE4B0D629}" destId="{B78601FD-952A-4C71-AF54-B0BC62561A69}" srcOrd="1" destOrd="0" parTransId="{01CA642B-74D0-40A7-8CEE-E778BD545F87}" sibTransId="{703F72AC-1F38-458A-86DD-5C3F4E132A24}"/>
    <dgm:cxn modelId="{9E7759DF-BD43-45C9-A13E-56DB83726374}" type="presOf" srcId="{CD83EDD6-9E22-4ED6-BA9B-1CAF40BB6879}" destId="{A7EEB94A-E5E7-464A-884D-7D54DC445B39}" srcOrd="0" destOrd="0" presId="urn:microsoft.com/office/officeart/2005/8/layout/radial2"/>
    <dgm:cxn modelId="{E56D59E8-61D8-4FEE-8F4F-298A57DEF2E9}" type="presOf" srcId="{B78601FD-952A-4C71-AF54-B0BC62561A69}" destId="{8663E4B0-38BD-4087-83B8-E07D6B995484}" srcOrd="0" destOrd="0" presId="urn:microsoft.com/office/officeart/2005/8/layout/radial2"/>
    <dgm:cxn modelId="{8D3A0553-F80E-4DBF-8BA1-9777B8AB7513}" srcId="{53A1516D-4955-45E5-A609-F7FEE4B0D629}" destId="{69BAD316-CE91-4F50-A221-ABCC634E9CD4}" srcOrd="0" destOrd="0" parTransId="{CD83EDD6-9E22-4ED6-BA9B-1CAF40BB6879}" sibTransId="{092348C1-0981-44CA-BB17-C25C33199CCB}"/>
    <dgm:cxn modelId="{5BD6EF03-D96D-4247-890F-8D66177EF91B}" type="presOf" srcId="{76ACF47B-A84F-4993-AEDB-61A1E71192F8}" destId="{550E178A-D84C-4759-A073-D1A3AE835181}" srcOrd="0" destOrd="0" presId="urn:microsoft.com/office/officeart/2005/8/layout/radial2"/>
    <dgm:cxn modelId="{897A3E42-2657-4ADB-A67B-1E7D34666530}" type="presParOf" srcId="{8094BC97-1DDD-4EAD-8B67-F9DB30EC43F6}" destId="{52CE3B5E-B129-494A-815F-D3FCE4B2124A}" srcOrd="0" destOrd="0" presId="urn:microsoft.com/office/officeart/2005/8/layout/radial2"/>
    <dgm:cxn modelId="{6FEE223B-869E-4556-A833-B1A872446BF6}" type="presParOf" srcId="{52CE3B5E-B129-494A-815F-D3FCE4B2124A}" destId="{0F9E84A0-CBAB-41E8-9C42-8546708327B0}" srcOrd="0" destOrd="0" presId="urn:microsoft.com/office/officeart/2005/8/layout/radial2"/>
    <dgm:cxn modelId="{5922564A-DB86-41C3-9440-1EAAEA0F5F6B}" type="presParOf" srcId="{0F9E84A0-CBAB-41E8-9C42-8546708327B0}" destId="{FC6D7A87-2F62-43E7-8825-FABF70BA8DCD}" srcOrd="0" destOrd="0" presId="urn:microsoft.com/office/officeart/2005/8/layout/radial2"/>
    <dgm:cxn modelId="{4D2DE405-74B0-4FE0-997D-5788A6A001F9}" type="presParOf" srcId="{0F9E84A0-CBAB-41E8-9C42-8546708327B0}" destId="{65ACA779-99E1-4012-9EA0-4B6C4D882235}" srcOrd="1" destOrd="0" presId="urn:microsoft.com/office/officeart/2005/8/layout/radial2"/>
    <dgm:cxn modelId="{892AAACC-FF31-427C-9408-9CC81F0D6C45}" type="presParOf" srcId="{52CE3B5E-B129-494A-815F-D3FCE4B2124A}" destId="{A7EEB94A-E5E7-464A-884D-7D54DC445B39}" srcOrd="1" destOrd="0" presId="urn:microsoft.com/office/officeart/2005/8/layout/radial2"/>
    <dgm:cxn modelId="{CC508DBD-9348-49A3-BD8E-E1C5F63EDD96}" type="presParOf" srcId="{52CE3B5E-B129-494A-815F-D3FCE4B2124A}" destId="{2D0F80A4-A358-494B-9F42-A71F7627BBC8}" srcOrd="2" destOrd="0" presId="urn:microsoft.com/office/officeart/2005/8/layout/radial2"/>
    <dgm:cxn modelId="{24AC042E-A049-498C-86FA-43F7215933CD}" type="presParOf" srcId="{2D0F80A4-A358-494B-9F42-A71F7627BBC8}" destId="{BED5FA54-4EA5-4E32-99B5-151C4C0301C6}" srcOrd="0" destOrd="0" presId="urn:microsoft.com/office/officeart/2005/8/layout/radial2"/>
    <dgm:cxn modelId="{546CE96E-68BF-43D1-BCC9-05E4125B6541}" type="presParOf" srcId="{2D0F80A4-A358-494B-9F42-A71F7627BBC8}" destId="{550E178A-D84C-4759-A073-D1A3AE835181}" srcOrd="1" destOrd="0" presId="urn:microsoft.com/office/officeart/2005/8/layout/radial2"/>
    <dgm:cxn modelId="{F7799912-6A2B-4692-A793-EF2AA52E0300}" type="presParOf" srcId="{52CE3B5E-B129-494A-815F-D3FCE4B2124A}" destId="{EFA5E161-9E3C-4DE9-B7B9-54F10E5B644B}" srcOrd="3" destOrd="0" presId="urn:microsoft.com/office/officeart/2005/8/layout/radial2"/>
    <dgm:cxn modelId="{E29DF37A-FC81-4A89-A972-A2644C7E7CC7}" type="presParOf" srcId="{52CE3B5E-B129-494A-815F-D3FCE4B2124A}" destId="{33C0512D-0BE4-4021-B44A-0F0EB4BA8FE8}" srcOrd="4" destOrd="0" presId="urn:microsoft.com/office/officeart/2005/8/layout/radial2"/>
    <dgm:cxn modelId="{EE26831F-030E-458B-81CD-29C56EC25629}" type="presParOf" srcId="{33C0512D-0BE4-4021-B44A-0F0EB4BA8FE8}" destId="{8663E4B0-38BD-4087-83B8-E07D6B995484}" srcOrd="0" destOrd="0" presId="urn:microsoft.com/office/officeart/2005/8/layout/radial2"/>
    <dgm:cxn modelId="{1BE92175-E46A-4A30-B70E-0F5C86B1A6A3}" type="presParOf" srcId="{33C0512D-0BE4-4021-B44A-0F0EB4BA8FE8}" destId="{BAE6C070-73F0-4A4F-9196-458F20630E12}"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31738C-D24E-40AD-959F-8E03AD0E2B26}" type="doc">
      <dgm:prSet loTypeId="urn:microsoft.com/office/officeart/2005/8/layout/hChevron3" loCatId="process" qsTypeId="urn:microsoft.com/office/officeart/2005/8/quickstyle/simple5" qsCatId="simple" csTypeId="urn:microsoft.com/office/officeart/2005/8/colors/accent1_2" csCatId="accent1" phldr="1"/>
      <dgm:spPr/>
    </dgm:pt>
    <dgm:pt modelId="{15C40758-ECDA-4F80-889E-4AF985E2A396}">
      <dgm:prSet phldrT="[Text]" custT="1"/>
      <dgm:spPr/>
      <dgm:t>
        <a:bodyPr/>
        <a:lstStyle/>
        <a:p>
          <a:r>
            <a:rPr lang="fa-IR" sz="2000" dirty="0" smtClean="0">
              <a:cs typeface="B Titr" pitchFamily="2" charset="-78"/>
            </a:rPr>
            <a:t>تصور</a:t>
          </a:r>
          <a:endParaRPr lang="en-US" sz="2000" dirty="0">
            <a:cs typeface="B Titr" pitchFamily="2" charset="-78"/>
          </a:endParaRPr>
        </a:p>
      </dgm:t>
    </dgm:pt>
    <dgm:pt modelId="{B884B26A-5C85-4F4D-85B2-701ABD925716}" type="parTrans" cxnId="{ED9DB09B-B5F5-4340-B02F-FD2D6326A777}">
      <dgm:prSet/>
      <dgm:spPr/>
      <dgm:t>
        <a:bodyPr/>
        <a:lstStyle/>
        <a:p>
          <a:endParaRPr lang="en-US" sz="1400">
            <a:cs typeface="B Titr" pitchFamily="2" charset="-78"/>
          </a:endParaRPr>
        </a:p>
      </dgm:t>
    </dgm:pt>
    <dgm:pt modelId="{219BCACD-B57C-41B4-A6F6-EAE1366456C0}" type="sibTrans" cxnId="{ED9DB09B-B5F5-4340-B02F-FD2D6326A777}">
      <dgm:prSet/>
      <dgm:spPr/>
      <dgm:t>
        <a:bodyPr/>
        <a:lstStyle/>
        <a:p>
          <a:endParaRPr lang="en-US" sz="1400">
            <a:cs typeface="B Titr" pitchFamily="2" charset="-78"/>
          </a:endParaRPr>
        </a:p>
      </dgm:t>
    </dgm:pt>
    <dgm:pt modelId="{9DD19FE6-3A04-4E07-8102-A4E0252BC29D}">
      <dgm:prSet phldrT="[Text]" custT="1"/>
      <dgm:spPr/>
      <dgm:t>
        <a:bodyPr/>
        <a:lstStyle/>
        <a:p>
          <a:r>
            <a:rPr lang="fa-IR" sz="2000" dirty="0" smtClean="0">
              <a:cs typeface="B Titr" pitchFamily="2" charset="-78"/>
            </a:rPr>
            <a:t>ایده</a:t>
          </a:r>
          <a:endParaRPr lang="en-US" sz="2000" dirty="0">
            <a:cs typeface="B Titr" pitchFamily="2" charset="-78"/>
          </a:endParaRPr>
        </a:p>
      </dgm:t>
    </dgm:pt>
    <dgm:pt modelId="{6AED23BE-DFBD-4778-8339-A85DC68BE177}" type="parTrans" cxnId="{376D3A29-9E0E-445B-B71E-CC64180554F5}">
      <dgm:prSet/>
      <dgm:spPr/>
      <dgm:t>
        <a:bodyPr/>
        <a:lstStyle/>
        <a:p>
          <a:endParaRPr lang="en-US" sz="1400">
            <a:cs typeface="B Titr" pitchFamily="2" charset="-78"/>
          </a:endParaRPr>
        </a:p>
      </dgm:t>
    </dgm:pt>
    <dgm:pt modelId="{026312CF-D416-4B54-810E-876903C9BB7D}" type="sibTrans" cxnId="{376D3A29-9E0E-445B-B71E-CC64180554F5}">
      <dgm:prSet/>
      <dgm:spPr/>
      <dgm:t>
        <a:bodyPr/>
        <a:lstStyle/>
        <a:p>
          <a:endParaRPr lang="en-US" sz="1400">
            <a:cs typeface="B Titr" pitchFamily="2" charset="-78"/>
          </a:endParaRPr>
        </a:p>
      </dgm:t>
    </dgm:pt>
    <dgm:pt modelId="{72934248-E018-45EF-BEF9-5342678FAA70}">
      <dgm:prSet phldrT="[Text]" custT="1"/>
      <dgm:spPr/>
      <dgm:t>
        <a:bodyPr/>
        <a:lstStyle/>
        <a:p>
          <a:r>
            <a:rPr lang="fa-IR" sz="2000" dirty="0" smtClean="0">
              <a:cs typeface="B Titr" pitchFamily="2" charset="-78"/>
            </a:rPr>
            <a:t>انتشار</a:t>
          </a:r>
          <a:endParaRPr lang="en-US" sz="2000" dirty="0">
            <a:cs typeface="B Titr" pitchFamily="2" charset="-78"/>
          </a:endParaRPr>
        </a:p>
      </dgm:t>
    </dgm:pt>
    <dgm:pt modelId="{1DD8BE79-CBF0-4210-BA54-3E5181D762BF}" type="parTrans" cxnId="{7F59F2FC-1389-4BA2-83A0-87F0ED7F1AB8}">
      <dgm:prSet/>
      <dgm:spPr/>
      <dgm:t>
        <a:bodyPr/>
        <a:lstStyle/>
        <a:p>
          <a:endParaRPr lang="en-US" sz="1400">
            <a:cs typeface="B Titr" pitchFamily="2" charset="-78"/>
          </a:endParaRPr>
        </a:p>
      </dgm:t>
    </dgm:pt>
    <dgm:pt modelId="{B63DEA22-2348-4013-8BE9-91313E24FAEC}" type="sibTrans" cxnId="{7F59F2FC-1389-4BA2-83A0-87F0ED7F1AB8}">
      <dgm:prSet/>
      <dgm:spPr/>
      <dgm:t>
        <a:bodyPr/>
        <a:lstStyle/>
        <a:p>
          <a:endParaRPr lang="en-US" sz="1400">
            <a:cs typeface="B Titr" pitchFamily="2" charset="-78"/>
          </a:endParaRPr>
        </a:p>
      </dgm:t>
    </dgm:pt>
    <dgm:pt modelId="{53AA1FCE-2097-4D1C-9284-1C09C60F3D84}">
      <dgm:prSet custT="1"/>
      <dgm:spPr/>
      <dgm:t>
        <a:bodyPr/>
        <a:lstStyle/>
        <a:p>
          <a:r>
            <a:rPr lang="fa-IR" sz="2000" dirty="0" smtClean="0">
              <a:cs typeface="B Titr" pitchFamily="2" charset="-78"/>
            </a:rPr>
            <a:t>خلاقیت</a:t>
          </a:r>
          <a:endParaRPr lang="en-US" sz="2000" dirty="0">
            <a:cs typeface="B Titr" pitchFamily="2" charset="-78"/>
          </a:endParaRPr>
        </a:p>
      </dgm:t>
    </dgm:pt>
    <dgm:pt modelId="{0C2C9693-1043-49F6-9DC0-F66B35269619}" type="parTrans" cxnId="{B2AC9285-3DE8-483A-91E6-CA064FC0EE8D}">
      <dgm:prSet/>
      <dgm:spPr/>
      <dgm:t>
        <a:bodyPr/>
        <a:lstStyle/>
        <a:p>
          <a:endParaRPr lang="en-US" sz="1400">
            <a:cs typeface="B Titr" pitchFamily="2" charset="-78"/>
          </a:endParaRPr>
        </a:p>
      </dgm:t>
    </dgm:pt>
    <dgm:pt modelId="{3BDAA511-81EC-4E16-BA10-6FCF2B8B3C59}" type="sibTrans" cxnId="{B2AC9285-3DE8-483A-91E6-CA064FC0EE8D}">
      <dgm:prSet/>
      <dgm:spPr/>
      <dgm:t>
        <a:bodyPr/>
        <a:lstStyle/>
        <a:p>
          <a:endParaRPr lang="en-US" sz="1400">
            <a:cs typeface="B Titr" pitchFamily="2" charset="-78"/>
          </a:endParaRPr>
        </a:p>
      </dgm:t>
    </dgm:pt>
    <dgm:pt modelId="{95BEFC41-E4D9-48A9-83B9-0BFBF3FB8246}">
      <dgm:prSet custT="1"/>
      <dgm:spPr/>
      <dgm:t>
        <a:bodyPr/>
        <a:lstStyle/>
        <a:p>
          <a:r>
            <a:rPr lang="fa-IR" sz="2000" dirty="0" smtClean="0">
              <a:cs typeface="B Titr" pitchFamily="2" charset="-78"/>
            </a:rPr>
            <a:t>نوآوری</a:t>
          </a:r>
          <a:endParaRPr lang="en-US" sz="2000" dirty="0">
            <a:cs typeface="B Titr" pitchFamily="2" charset="-78"/>
          </a:endParaRPr>
        </a:p>
      </dgm:t>
    </dgm:pt>
    <dgm:pt modelId="{50F95AF4-1494-4D7F-BFC6-7A2B7C04D2A3}" type="parTrans" cxnId="{91D12F4F-DF27-4A75-9F80-6DE08FB4BC19}">
      <dgm:prSet/>
      <dgm:spPr/>
      <dgm:t>
        <a:bodyPr/>
        <a:lstStyle/>
        <a:p>
          <a:endParaRPr lang="en-US" sz="1400">
            <a:cs typeface="B Titr" pitchFamily="2" charset="-78"/>
          </a:endParaRPr>
        </a:p>
      </dgm:t>
    </dgm:pt>
    <dgm:pt modelId="{BD044BC0-544F-4E7D-BD09-FD8A57C387AD}" type="sibTrans" cxnId="{91D12F4F-DF27-4A75-9F80-6DE08FB4BC19}">
      <dgm:prSet/>
      <dgm:spPr/>
      <dgm:t>
        <a:bodyPr/>
        <a:lstStyle/>
        <a:p>
          <a:endParaRPr lang="en-US" sz="1400">
            <a:cs typeface="B Titr" pitchFamily="2" charset="-78"/>
          </a:endParaRPr>
        </a:p>
      </dgm:t>
    </dgm:pt>
    <dgm:pt modelId="{3DD19B95-2673-4875-A50D-7040E080E533}" type="pres">
      <dgm:prSet presAssocID="{4C31738C-D24E-40AD-959F-8E03AD0E2B26}" presName="Name0" presStyleCnt="0">
        <dgm:presLayoutVars>
          <dgm:dir val="rev"/>
          <dgm:resizeHandles val="exact"/>
        </dgm:presLayoutVars>
      </dgm:prSet>
      <dgm:spPr/>
    </dgm:pt>
    <dgm:pt modelId="{09858F68-EC02-415A-9B06-E6816337690B}" type="pres">
      <dgm:prSet presAssocID="{15C40758-ECDA-4F80-889E-4AF985E2A396}" presName="parTxOnly" presStyleLbl="node1" presStyleIdx="0" presStyleCnt="5">
        <dgm:presLayoutVars>
          <dgm:bulletEnabled val="1"/>
        </dgm:presLayoutVars>
      </dgm:prSet>
      <dgm:spPr/>
      <dgm:t>
        <a:bodyPr/>
        <a:lstStyle/>
        <a:p>
          <a:endParaRPr lang="en-US"/>
        </a:p>
      </dgm:t>
    </dgm:pt>
    <dgm:pt modelId="{D11633D1-33E7-4994-B89C-EF7179D3A7C0}" type="pres">
      <dgm:prSet presAssocID="{219BCACD-B57C-41B4-A6F6-EAE1366456C0}" presName="parSpace" presStyleCnt="0"/>
      <dgm:spPr/>
    </dgm:pt>
    <dgm:pt modelId="{27C563F1-DDDB-4A9B-879E-91F594F0032F}" type="pres">
      <dgm:prSet presAssocID="{9DD19FE6-3A04-4E07-8102-A4E0252BC29D}" presName="parTxOnly" presStyleLbl="node1" presStyleIdx="1" presStyleCnt="5">
        <dgm:presLayoutVars>
          <dgm:bulletEnabled val="1"/>
        </dgm:presLayoutVars>
      </dgm:prSet>
      <dgm:spPr/>
      <dgm:t>
        <a:bodyPr/>
        <a:lstStyle/>
        <a:p>
          <a:endParaRPr lang="en-US"/>
        </a:p>
      </dgm:t>
    </dgm:pt>
    <dgm:pt modelId="{BB55DD7C-CFB2-4E6F-A871-090C6EF559BE}" type="pres">
      <dgm:prSet presAssocID="{026312CF-D416-4B54-810E-876903C9BB7D}" presName="parSpace" presStyleCnt="0"/>
      <dgm:spPr/>
    </dgm:pt>
    <dgm:pt modelId="{BAC4CE0D-97AF-4378-85A6-CB11F83EE97D}" type="pres">
      <dgm:prSet presAssocID="{53AA1FCE-2097-4D1C-9284-1C09C60F3D84}" presName="parTxOnly" presStyleLbl="node1" presStyleIdx="2" presStyleCnt="5">
        <dgm:presLayoutVars>
          <dgm:bulletEnabled val="1"/>
        </dgm:presLayoutVars>
      </dgm:prSet>
      <dgm:spPr/>
      <dgm:t>
        <a:bodyPr/>
        <a:lstStyle/>
        <a:p>
          <a:endParaRPr lang="en-US"/>
        </a:p>
      </dgm:t>
    </dgm:pt>
    <dgm:pt modelId="{3E64016B-74CF-467A-8494-C28F8BB9BFAC}" type="pres">
      <dgm:prSet presAssocID="{3BDAA511-81EC-4E16-BA10-6FCF2B8B3C59}" presName="parSpace" presStyleCnt="0"/>
      <dgm:spPr/>
    </dgm:pt>
    <dgm:pt modelId="{3B9AAEC9-EDF6-4061-B6C5-C51037ED576A}" type="pres">
      <dgm:prSet presAssocID="{95BEFC41-E4D9-48A9-83B9-0BFBF3FB8246}" presName="parTxOnly" presStyleLbl="node1" presStyleIdx="3" presStyleCnt="5">
        <dgm:presLayoutVars>
          <dgm:bulletEnabled val="1"/>
        </dgm:presLayoutVars>
      </dgm:prSet>
      <dgm:spPr/>
      <dgm:t>
        <a:bodyPr/>
        <a:lstStyle/>
        <a:p>
          <a:endParaRPr lang="en-US"/>
        </a:p>
      </dgm:t>
    </dgm:pt>
    <dgm:pt modelId="{0882AA7C-D15B-4951-AFAC-2FAE924A9840}" type="pres">
      <dgm:prSet presAssocID="{BD044BC0-544F-4E7D-BD09-FD8A57C387AD}" presName="parSpace" presStyleCnt="0"/>
      <dgm:spPr/>
    </dgm:pt>
    <dgm:pt modelId="{39E444CA-1F85-4B71-84B6-BCE4DADCD9F2}" type="pres">
      <dgm:prSet presAssocID="{72934248-E018-45EF-BEF9-5342678FAA70}" presName="parTxOnly" presStyleLbl="node1" presStyleIdx="4" presStyleCnt="5">
        <dgm:presLayoutVars>
          <dgm:bulletEnabled val="1"/>
        </dgm:presLayoutVars>
      </dgm:prSet>
      <dgm:spPr/>
      <dgm:t>
        <a:bodyPr/>
        <a:lstStyle/>
        <a:p>
          <a:endParaRPr lang="en-US"/>
        </a:p>
      </dgm:t>
    </dgm:pt>
  </dgm:ptLst>
  <dgm:cxnLst>
    <dgm:cxn modelId="{36EB1384-E132-4EFF-8CAE-EC31857DF40E}" type="presOf" srcId="{72934248-E018-45EF-BEF9-5342678FAA70}" destId="{39E444CA-1F85-4B71-84B6-BCE4DADCD9F2}" srcOrd="0" destOrd="0" presId="urn:microsoft.com/office/officeart/2005/8/layout/hChevron3"/>
    <dgm:cxn modelId="{7AFE7670-F467-4198-AC87-38E098DAC13A}" type="presOf" srcId="{53AA1FCE-2097-4D1C-9284-1C09C60F3D84}" destId="{BAC4CE0D-97AF-4378-85A6-CB11F83EE97D}" srcOrd="0" destOrd="0" presId="urn:microsoft.com/office/officeart/2005/8/layout/hChevron3"/>
    <dgm:cxn modelId="{9A82D1E7-CB0D-4870-92D1-810F530751B9}" type="presOf" srcId="{15C40758-ECDA-4F80-889E-4AF985E2A396}" destId="{09858F68-EC02-415A-9B06-E6816337690B}" srcOrd="0" destOrd="0" presId="urn:microsoft.com/office/officeart/2005/8/layout/hChevron3"/>
    <dgm:cxn modelId="{91D12F4F-DF27-4A75-9F80-6DE08FB4BC19}" srcId="{4C31738C-D24E-40AD-959F-8E03AD0E2B26}" destId="{95BEFC41-E4D9-48A9-83B9-0BFBF3FB8246}" srcOrd="3" destOrd="0" parTransId="{50F95AF4-1494-4D7F-BFC6-7A2B7C04D2A3}" sibTransId="{BD044BC0-544F-4E7D-BD09-FD8A57C387AD}"/>
    <dgm:cxn modelId="{376D3A29-9E0E-445B-B71E-CC64180554F5}" srcId="{4C31738C-D24E-40AD-959F-8E03AD0E2B26}" destId="{9DD19FE6-3A04-4E07-8102-A4E0252BC29D}" srcOrd="1" destOrd="0" parTransId="{6AED23BE-DFBD-4778-8339-A85DC68BE177}" sibTransId="{026312CF-D416-4B54-810E-876903C9BB7D}"/>
    <dgm:cxn modelId="{B2AC9285-3DE8-483A-91E6-CA064FC0EE8D}" srcId="{4C31738C-D24E-40AD-959F-8E03AD0E2B26}" destId="{53AA1FCE-2097-4D1C-9284-1C09C60F3D84}" srcOrd="2" destOrd="0" parTransId="{0C2C9693-1043-49F6-9DC0-F66B35269619}" sibTransId="{3BDAA511-81EC-4E16-BA10-6FCF2B8B3C59}"/>
    <dgm:cxn modelId="{7F59F2FC-1389-4BA2-83A0-87F0ED7F1AB8}" srcId="{4C31738C-D24E-40AD-959F-8E03AD0E2B26}" destId="{72934248-E018-45EF-BEF9-5342678FAA70}" srcOrd="4" destOrd="0" parTransId="{1DD8BE79-CBF0-4210-BA54-3E5181D762BF}" sibTransId="{B63DEA22-2348-4013-8BE9-91313E24FAEC}"/>
    <dgm:cxn modelId="{487F3A76-C180-47F0-9A19-65C8804804CA}" type="presOf" srcId="{95BEFC41-E4D9-48A9-83B9-0BFBF3FB8246}" destId="{3B9AAEC9-EDF6-4061-B6C5-C51037ED576A}" srcOrd="0" destOrd="0" presId="urn:microsoft.com/office/officeart/2005/8/layout/hChevron3"/>
    <dgm:cxn modelId="{07ACDE3B-0C45-4C90-964A-0A227A774AA7}" type="presOf" srcId="{9DD19FE6-3A04-4E07-8102-A4E0252BC29D}" destId="{27C563F1-DDDB-4A9B-879E-91F594F0032F}" srcOrd="0" destOrd="0" presId="urn:microsoft.com/office/officeart/2005/8/layout/hChevron3"/>
    <dgm:cxn modelId="{44531FB3-95B0-44B1-A6B5-CAF6AE9FF915}" type="presOf" srcId="{4C31738C-D24E-40AD-959F-8E03AD0E2B26}" destId="{3DD19B95-2673-4875-A50D-7040E080E533}" srcOrd="0" destOrd="0" presId="urn:microsoft.com/office/officeart/2005/8/layout/hChevron3"/>
    <dgm:cxn modelId="{ED9DB09B-B5F5-4340-B02F-FD2D6326A777}" srcId="{4C31738C-D24E-40AD-959F-8E03AD0E2B26}" destId="{15C40758-ECDA-4F80-889E-4AF985E2A396}" srcOrd="0" destOrd="0" parTransId="{B884B26A-5C85-4F4D-85B2-701ABD925716}" sibTransId="{219BCACD-B57C-41B4-A6F6-EAE1366456C0}"/>
    <dgm:cxn modelId="{E0266CDB-338A-4F8C-BAA6-A24AD7DF9A07}" type="presParOf" srcId="{3DD19B95-2673-4875-A50D-7040E080E533}" destId="{09858F68-EC02-415A-9B06-E6816337690B}" srcOrd="0" destOrd="0" presId="urn:microsoft.com/office/officeart/2005/8/layout/hChevron3"/>
    <dgm:cxn modelId="{B1092DE3-30A3-4946-9443-8E58B16408FD}" type="presParOf" srcId="{3DD19B95-2673-4875-A50D-7040E080E533}" destId="{D11633D1-33E7-4994-B89C-EF7179D3A7C0}" srcOrd="1" destOrd="0" presId="urn:microsoft.com/office/officeart/2005/8/layout/hChevron3"/>
    <dgm:cxn modelId="{851E2B7D-1070-4EF5-BD81-5DB2476D733F}" type="presParOf" srcId="{3DD19B95-2673-4875-A50D-7040E080E533}" destId="{27C563F1-DDDB-4A9B-879E-91F594F0032F}" srcOrd="2" destOrd="0" presId="urn:microsoft.com/office/officeart/2005/8/layout/hChevron3"/>
    <dgm:cxn modelId="{0481C1B3-E699-45FB-9A5B-891B807E46D4}" type="presParOf" srcId="{3DD19B95-2673-4875-A50D-7040E080E533}" destId="{BB55DD7C-CFB2-4E6F-A871-090C6EF559BE}" srcOrd="3" destOrd="0" presId="urn:microsoft.com/office/officeart/2005/8/layout/hChevron3"/>
    <dgm:cxn modelId="{10D60F70-8766-4333-B204-AC449E23CC57}" type="presParOf" srcId="{3DD19B95-2673-4875-A50D-7040E080E533}" destId="{BAC4CE0D-97AF-4378-85A6-CB11F83EE97D}" srcOrd="4" destOrd="0" presId="urn:microsoft.com/office/officeart/2005/8/layout/hChevron3"/>
    <dgm:cxn modelId="{EDA9DB36-BCF1-4EF8-B608-CFCDBF0E9707}" type="presParOf" srcId="{3DD19B95-2673-4875-A50D-7040E080E533}" destId="{3E64016B-74CF-467A-8494-C28F8BB9BFAC}" srcOrd="5" destOrd="0" presId="urn:microsoft.com/office/officeart/2005/8/layout/hChevron3"/>
    <dgm:cxn modelId="{88F364D6-22D1-4AF1-A6BC-A471D98462C4}" type="presParOf" srcId="{3DD19B95-2673-4875-A50D-7040E080E533}" destId="{3B9AAEC9-EDF6-4061-B6C5-C51037ED576A}" srcOrd="6" destOrd="0" presId="urn:microsoft.com/office/officeart/2005/8/layout/hChevron3"/>
    <dgm:cxn modelId="{5B311FAC-FC5D-486D-9A3C-A234EE790340}" type="presParOf" srcId="{3DD19B95-2673-4875-A50D-7040E080E533}" destId="{0882AA7C-D15B-4951-AFAC-2FAE924A9840}" srcOrd="7" destOrd="0" presId="urn:microsoft.com/office/officeart/2005/8/layout/hChevron3"/>
    <dgm:cxn modelId="{39649A11-2E9D-4A69-99B5-5E9C3923D8E1}" type="presParOf" srcId="{3DD19B95-2673-4875-A50D-7040E080E533}" destId="{39E444CA-1F85-4B71-84B6-BCE4DADCD9F2}" srcOrd="8"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CA0EFA-5C1D-426C-AD5C-9FE3D53DE99A}" type="doc">
      <dgm:prSet loTypeId="urn:microsoft.com/office/officeart/2005/8/layout/hList1" loCatId="list" qsTypeId="urn:microsoft.com/office/officeart/2005/8/quickstyle/simple5" qsCatId="simple" csTypeId="urn:microsoft.com/office/officeart/2005/8/colors/colorful5" csCatId="colorful" phldr="1"/>
      <dgm:spPr/>
      <dgm:t>
        <a:bodyPr/>
        <a:lstStyle/>
        <a:p>
          <a:endParaRPr lang="en-US"/>
        </a:p>
      </dgm:t>
    </dgm:pt>
    <dgm:pt modelId="{241BA4B8-71CD-4F36-BF84-C350AE8AE9B0}">
      <dgm:prSet phldrT="[Text]"/>
      <dgm:spPr/>
      <dgm:t>
        <a:bodyPr/>
        <a:lstStyle/>
        <a:p>
          <a:r>
            <a:rPr lang="fa-IR" smtClean="0">
              <a:solidFill>
                <a:schemeClr val="bg1"/>
              </a:solidFill>
              <a:cs typeface="B Titr" pitchFamily="2" charset="-78"/>
            </a:rPr>
            <a:t>نوآوری در محصول</a:t>
          </a:r>
          <a:endParaRPr lang="en-US" dirty="0">
            <a:solidFill>
              <a:schemeClr val="bg1"/>
            </a:solidFill>
            <a:cs typeface="B Titr" pitchFamily="2" charset="-78"/>
          </a:endParaRPr>
        </a:p>
      </dgm:t>
    </dgm:pt>
    <dgm:pt modelId="{A01F2CF6-4994-45DA-972F-7FE1A878F2CC}" type="parTrans" cxnId="{9C9C996F-74E8-4259-8A86-AF34772A28BA}">
      <dgm:prSet/>
      <dgm:spPr/>
      <dgm:t>
        <a:bodyPr/>
        <a:lstStyle/>
        <a:p>
          <a:endParaRPr lang="en-US">
            <a:solidFill>
              <a:schemeClr val="bg1"/>
            </a:solidFill>
            <a:cs typeface="B Titr" pitchFamily="2" charset="-78"/>
          </a:endParaRPr>
        </a:p>
      </dgm:t>
    </dgm:pt>
    <dgm:pt modelId="{63F62E11-DA9D-4511-B486-0BBD9E93B231}" type="sibTrans" cxnId="{9C9C996F-74E8-4259-8A86-AF34772A28BA}">
      <dgm:prSet/>
      <dgm:spPr/>
      <dgm:t>
        <a:bodyPr/>
        <a:lstStyle/>
        <a:p>
          <a:endParaRPr lang="en-US">
            <a:solidFill>
              <a:schemeClr val="bg1"/>
            </a:solidFill>
            <a:cs typeface="B Titr" pitchFamily="2" charset="-78"/>
          </a:endParaRPr>
        </a:p>
      </dgm:t>
    </dgm:pt>
    <dgm:pt modelId="{BA2E9197-5537-4C54-8E51-03354479CA70}">
      <dgm:prSet phldrT="[Text]"/>
      <dgm:spPr/>
      <dgm:t>
        <a:bodyPr/>
        <a:lstStyle/>
        <a:p>
          <a:pPr algn="justLow" rtl="1"/>
          <a:r>
            <a:rPr lang="fa-IR" dirty="0" smtClean="0">
              <a:solidFill>
                <a:schemeClr val="bg1"/>
              </a:solidFill>
              <a:cs typeface="B Titr" pitchFamily="2" charset="-78"/>
            </a:rPr>
            <a:t>به تولید محصولات یا ارائه خدمات جدید و بهبود یافته منجر می شود . </a:t>
          </a:r>
          <a:endParaRPr lang="en-US" dirty="0">
            <a:solidFill>
              <a:schemeClr val="bg1"/>
            </a:solidFill>
            <a:cs typeface="B Titr" pitchFamily="2" charset="-78"/>
          </a:endParaRPr>
        </a:p>
      </dgm:t>
    </dgm:pt>
    <dgm:pt modelId="{D66B86E5-7589-480B-B3BE-A4D229E96121}" type="parTrans" cxnId="{9B3E2066-DBB8-4C8C-9ADA-1DBBB493E67D}">
      <dgm:prSet/>
      <dgm:spPr/>
      <dgm:t>
        <a:bodyPr/>
        <a:lstStyle/>
        <a:p>
          <a:endParaRPr lang="en-US">
            <a:solidFill>
              <a:schemeClr val="bg1"/>
            </a:solidFill>
            <a:cs typeface="B Titr" pitchFamily="2" charset="-78"/>
          </a:endParaRPr>
        </a:p>
      </dgm:t>
    </dgm:pt>
    <dgm:pt modelId="{C417FBFB-465F-4858-9886-529D5024DC1A}" type="sibTrans" cxnId="{9B3E2066-DBB8-4C8C-9ADA-1DBBB493E67D}">
      <dgm:prSet/>
      <dgm:spPr/>
      <dgm:t>
        <a:bodyPr/>
        <a:lstStyle/>
        <a:p>
          <a:endParaRPr lang="en-US">
            <a:solidFill>
              <a:schemeClr val="bg1"/>
            </a:solidFill>
            <a:cs typeface="B Titr" pitchFamily="2" charset="-78"/>
          </a:endParaRPr>
        </a:p>
      </dgm:t>
    </dgm:pt>
    <dgm:pt modelId="{326CB1EC-D893-4E66-B2A4-DF38E6899A35}">
      <dgm:prSet phldrT="[Text]"/>
      <dgm:spPr/>
      <dgm:t>
        <a:bodyPr/>
        <a:lstStyle/>
        <a:p>
          <a:r>
            <a:rPr lang="fa-IR" smtClean="0">
              <a:solidFill>
                <a:schemeClr val="bg1"/>
              </a:solidFill>
              <a:cs typeface="B Titr" pitchFamily="2" charset="-78"/>
            </a:rPr>
            <a:t>نوآوری در فراگرد</a:t>
          </a:r>
          <a:endParaRPr lang="en-US" dirty="0">
            <a:solidFill>
              <a:schemeClr val="bg1"/>
            </a:solidFill>
            <a:cs typeface="B Titr" pitchFamily="2" charset="-78"/>
          </a:endParaRPr>
        </a:p>
      </dgm:t>
    </dgm:pt>
    <dgm:pt modelId="{0C1CC68E-278D-4BF5-9A7D-56B2AF17D42E}" type="parTrans" cxnId="{BE5196E3-96A8-4BCB-809F-B9BF35068BE8}">
      <dgm:prSet/>
      <dgm:spPr/>
      <dgm:t>
        <a:bodyPr/>
        <a:lstStyle/>
        <a:p>
          <a:endParaRPr lang="en-US">
            <a:solidFill>
              <a:schemeClr val="bg1"/>
            </a:solidFill>
            <a:cs typeface="B Titr" pitchFamily="2" charset="-78"/>
          </a:endParaRPr>
        </a:p>
      </dgm:t>
    </dgm:pt>
    <dgm:pt modelId="{84206998-6B80-43CC-96A7-A8AC69EC1CA5}" type="sibTrans" cxnId="{BE5196E3-96A8-4BCB-809F-B9BF35068BE8}">
      <dgm:prSet/>
      <dgm:spPr/>
      <dgm:t>
        <a:bodyPr/>
        <a:lstStyle/>
        <a:p>
          <a:endParaRPr lang="en-US">
            <a:solidFill>
              <a:schemeClr val="bg1"/>
            </a:solidFill>
            <a:cs typeface="B Titr" pitchFamily="2" charset="-78"/>
          </a:endParaRPr>
        </a:p>
      </dgm:t>
    </dgm:pt>
    <dgm:pt modelId="{D59B753A-B3EF-4DC4-80C0-CE6922D604E2}">
      <dgm:prSet phldrT="[Text]"/>
      <dgm:spPr/>
      <dgm:t>
        <a:bodyPr/>
        <a:lstStyle/>
        <a:p>
          <a:pPr algn="justLow" rtl="1"/>
          <a:r>
            <a:rPr lang="fa-IR" dirty="0" smtClean="0">
              <a:solidFill>
                <a:schemeClr val="bg1"/>
              </a:solidFill>
              <a:cs typeface="B Titr" pitchFamily="2" charset="-78"/>
            </a:rPr>
            <a:t>موجب بهینه شدن راه های انجام کار می گردد.</a:t>
          </a:r>
          <a:endParaRPr lang="en-US" dirty="0">
            <a:solidFill>
              <a:schemeClr val="bg1"/>
            </a:solidFill>
            <a:cs typeface="B Titr" pitchFamily="2" charset="-78"/>
          </a:endParaRPr>
        </a:p>
      </dgm:t>
    </dgm:pt>
    <dgm:pt modelId="{FB17C678-15F2-4561-B02A-2EC7BF8E9E51}" type="parTrans" cxnId="{09251675-07CB-4B64-B759-78BD7CCFF940}">
      <dgm:prSet/>
      <dgm:spPr/>
      <dgm:t>
        <a:bodyPr/>
        <a:lstStyle/>
        <a:p>
          <a:endParaRPr lang="en-US">
            <a:solidFill>
              <a:schemeClr val="bg1"/>
            </a:solidFill>
            <a:cs typeface="B Titr" pitchFamily="2" charset="-78"/>
          </a:endParaRPr>
        </a:p>
      </dgm:t>
    </dgm:pt>
    <dgm:pt modelId="{EF5326E0-B02F-43BB-979A-073DBC827FF0}" type="sibTrans" cxnId="{09251675-07CB-4B64-B759-78BD7CCFF940}">
      <dgm:prSet/>
      <dgm:spPr/>
      <dgm:t>
        <a:bodyPr/>
        <a:lstStyle/>
        <a:p>
          <a:endParaRPr lang="en-US">
            <a:solidFill>
              <a:schemeClr val="bg1"/>
            </a:solidFill>
            <a:cs typeface="B Titr" pitchFamily="2" charset="-78"/>
          </a:endParaRPr>
        </a:p>
      </dgm:t>
    </dgm:pt>
    <dgm:pt modelId="{1BEDB4A9-18E2-4DAE-9646-8E82E965FDA7}" type="pres">
      <dgm:prSet presAssocID="{76CA0EFA-5C1D-426C-AD5C-9FE3D53DE99A}" presName="Name0" presStyleCnt="0">
        <dgm:presLayoutVars>
          <dgm:dir/>
          <dgm:animLvl val="lvl"/>
          <dgm:resizeHandles val="exact"/>
        </dgm:presLayoutVars>
      </dgm:prSet>
      <dgm:spPr/>
      <dgm:t>
        <a:bodyPr/>
        <a:lstStyle/>
        <a:p>
          <a:endParaRPr lang="en-US"/>
        </a:p>
      </dgm:t>
    </dgm:pt>
    <dgm:pt modelId="{1A94BA71-6350-4A16-8343-9015C18913DB}" type="pres">
      <dgm:prSet presAssocID="{241BA4B8-71CD-4F36-BF84-C350AE8AE9B0}" presName="composite" presStyleCnt="0"/>
      <dgm:spPr/>
      <dgm:t>
        <a:bodyPr/>
        <a:lstStyle/>
        <a:p>
          <a:endParaRPr lang="en-US"/>
        </a:p>
      </dgm:t>
    </dgm:pt>
    <dgm:pt modelId="{5A66DF89-D5C9-45A6-8E20-CB06EC17B0C0}" type="pres">
      <dgm:prSet presAssocID="{241BA4B8-71CD-4F36-BF84-C350AE8AE9B0}" presName="parTx" presStyleLbl="alignNode1" presStyleIdx="0" presStyleCnt="2">
        <dgm:presLayoutVars>
          <dgm:chMax val="0"/>
          <dgm:chPref val="0"/>
          <dgm:bulletEnabled val="1"/>
        </dgm:presLayoutVars>
      </dgm:prSet>
      <dgm:spPr/>
      <dgm:t>
        <a:bodyPr/>
        <a:lstStyle/>
        <a:p>
          <a:endParaRPr lang="en-US"/>
        </a:p>
      </dgm:t>
    </dgm:pt>
    <dgm:pt modelId="{49AE3AC7-A3C2-4AB8-87B0-5A9871345C71}" type="pres">
      <dgm:prSet presAssocID="{241BA4B8-71CD-4F36-BF84-C350AE8AE9B0}" presName="desTx" presStyleLbl="alignAccFollowNode1" presStyleIdx="0" presStyleCnt="2">
        <dgm:presLayoutVars>
          <dgm:bulletEnabled val="1"/>
        </dgm:presLayoutVars>
      </dgm:prSet>
      <dgm:spPr/>
      <dgm:t>
        <a:bodyPr/>
        <a:lstStyle/>
        <a:p>
          <a:endParaRPr lang="en-US"/>
        </a:p>
      </dgm:t>
    </dgm:pt>
    <dgm:pt modelId="{094F3C2D-F4FD-4030-8803-D8AE07B40797}" type="pres">
      <dgm:prSet presAssocID="{63F62E11-DA9D-4511-B486-0BBD9E93B231}" presName="space" presStyleCnt="0"/>
      <dgm:spPr/>
      <dgm:t>
        <a:bodyPr/>
        <a:lstStyle/>
        <a:p>
          <a:endParaRPr lang="en-US"/>
        </a:p>
      </dgm:t>
    </dgm:pt>
    <dgm:pt modelId="{0493966C-FA1E-4231-A41F-5400C2119DBC}" type="pres">
      <dgm:prSet presAssocID="{326CB1EC-D893-4E66-B2A4-DF38E6899A35}" presName="composite" presStyleCnt="0"/>
      <dgm:spPr/>
      <dgm:t>
        <a:bodyPr/>
        <a:lstStyle/>
        <a:p>
          <a:endParaRPr lang="en-US"/>
        </a:p>
      </dgm:t>
    </dgm:pt>
    <dgm:pt modelId="{050D075C-C6B3-4A5C-9A8C-CD890AB90227}" type="pres">
      <dgm:prSet presAssocID="{326CB1EC-D893-4E66-B2A4-DF38E6899A35}" presName="parTx" presStyleLbl="alignNode1" presStyleIdx="1" presStyleCnt="2">
        <dgm:presLayoutVars>
          <dgm:chMax val="0"/>
          <dgm:chPref val="0"/>
          <dgm:bulletEnabled val="1"/>
        </dgm:presLayoutVars>
      </dgm:prSet>
      <dgm:spPr/>
      <dgm:t>
        <a:bodyPr/>
        <a:lstStyle/>
        <a:p>
          <a:endParaRPr lang="en-US"/>
        </a:p>
      </dgm:t>
    </dgm:pt>
    <dgm:pt modelId="{90EC4E57-074F-4F46-B13E-93C9419220C9}" type="pres">
      <dgm:prSet presAssocID="{326CB1EC-D893-4E66-B2A4-DF38E6899A35}" presName="desTx" presStyleLbl="alignAccFollowNode1" presStyleIdx="1" presStyleCnt="2">
        <dgm:presLayoutVars>
          <dgm:bulletEnabled val="1"/>
        </dgm:presLayoutVars>
      </dgm:prSet>
      <dgm:spPr/>
      <dgm:t>
        <a:bodyPr/>
        <a:lstStyle/>
        <a:p>
          <a:endParaRPr lang="en-US"/>
        </a:p>
      </dgm:t>
    </dgm:pt>
  </dgm:ptLst>
  <dgm:cxnLst>
    <dgm:cxn modelId="{BE13AB6F-E7E3-4409-90F4-F2216DBB4C80}" type="presOf" srcId="{D59B753A-B3EF-4DC4-80C0-CE6922D604E2}" destId="{90EC4E57-074F-4F46-B13E-93C9419220C9}" srcOrd="0" destOrd="0" presId="urn:microsoft.com/office/officeart/2005/8/layout/hList1"/>
    <dgm:cxn modelId="{400EA745-4F39-4081-A427-4C60C59031CF}" type="presOf" srcId="{326CB1EC-D893-4E66-B2A4-DF38E6899A35}" destId="{050D075C-C6B3-4A5C-9A8C-CD890AB90227}" srcOrd="0" destOrd="0" presId="urn:microsoft.com/office/officeart/2005/8/layout/hList1"/>
    <dgm:cxn modelId="{136686CA-CCDE-4696-B15A-F22B27301A04}" type="presOf" srcId="{BA2E9197-5537-4C54-8E51-03354479CA70}" destId="{49AE3AC7-A3C2-4AB8-87B0-5A9871345C71}" srcOrd="0" destOrd="0" presId="urn:microsoft.com/office/officeart/2005/8/layout/hList1"/>
    <dgm:cxn modelId="{09251675-07CB-4B64-B759-78BD7CCFF940}" srcId="{326CB1EC-D893-4E66-B2A4-DF38E6899A35}" destId="{D59B753A-B3EF-4DC4-80C0-CE6922D604E2}" srcOrd="0" destOrd="0" parTransId="{FB17C678-15F2-4561-B02A-2EC7BF8E9E51}" sibTransId="{EF5326E0-B02F-43BB-979A-073DBC827FF0}"/>
    <dgm:cxn modelId="{BE5196E3-96A8-4BCB-809F-B9BF35068BE8}" srcId="{76CA0EFA-5C1D-426C-AD5C-9FE3D53DE99A}" destId="{326CB1EC-D893-4E66-B2A4-DF38E6899A35}" srcOrd="1" destOrd="0" parTransId="{0C1CC68E-278D-4BF5-9A7D-56B2AF17D42E}" sibTransId="{84206998-6B80-43CC-96A7-A8AC69EC1CA5}"/>
    <dgm:cxn modelId="{BDE126CC-CE94-4A1B-892C-9EBB80920C28}" type="presOf" srcId="{76CA0EFA-5C1D-426C-AD5C-9FE3D53DE99A}" destId="{1BEDB4A9-18E2-4DAE-9646-8E82E965FDA7}" srcOrd="0" destOrd="0" presId="urn:microsoft.com/office/officeart/2005/8/layout/hList1"/>
    <dgm:cxn modelId="{9B3E2066-DBB8-4C8C-9ADA-1DBBB493E67D}" srcId="{241BA4B8-71CD-4F36-BF84-C350AE8AE9B0}" destId="{BA2E9197-5537-4C54-8E51-03354479CA70}" srcOrd="0" destOrd="0" parTransId="{D66B86E5-7589-480B-B3BE-A4D229E96121}" sibTransId="{C417FBFB-465F-4858-9886-529D5024DC1A}"/>
    <dgm:cxn modelId="{9C9C996F-74E8-4259-8A86-AF34772A28BA}" srcId="{76CA0EFA-5C1D-426C-AD5C-9FE3D53DE99A}" destId="{241BA4B8-71CD-4F36-BF84-C350AE8AE9B0}" srcOrd="0" destOrd="0" parTransId="{A01F2CF6-4994-45DA-972F-7FE1A878F2CC}" sibTransId="{63F62E11-DA9D-4511-B486-0BBD9E93B231}"/>
    <dgm:cxn modelId="{FAA05AA3-3BC9-460C-82D2-F01D518E3B60}" type="presOf" srcId="{241BA4B8-71CD-4F36-BF84-C350AE8AE9B0}" destId="{5A66DF89-D5C9-45A6-8E20-CB06EC17B0C0}" srcOrd="0" destOrd="0" presId="urn:microsoft.com/office/officeart/2005/8/layout/hList1"/>
    <dgm:cxn modelId="{538B07FB-7651-45EF-83C7-B5260BA49F85}" type="presParOf" srcId="{1BEDB4A9-18E2-4DAE-9646-8E82E965FDA7}" destId="{1A94BA71-6350-4A16-8343-9015C18913DB}" srcOrd="0" destOrd="0" presId="urn:microsoft.com/office/officeart/2005/8/layout/hList1"/>
    <dgm:cxn modelId="{3C965808-9035-4465-822D-919D7E2492D1}" type="presParOf" srcId="{1A94BA71-6350-4A16-8343-9015C18913DB}" destId="{5A66DF89-D5C9-45A6-8E20-CB06EC17B0C0}" srcOrd="0" destOrd="0" presId="urn:microsoft.com/office/officeart/2005/8/layout/hList1"/>
    <dgm:cxn modelId="{E9D198B6-940A-41CC-B11D-577DAE05487B}" type="presParOf" srcId="{1A94BA71-6350-4A16-8343-9015C18913DB}" destId="{49AE3AC7-A3C2-4AB8-87B0-5A9871345C71}" srcOrd="1" destOrd="0" presId="urn:microsoft.com/office/officeart/2005/8/layout/hList1"/>
    <dgm:cxn modelId="{0BB00AB6-86BF-4DED-8736-D162514C8806}" type="presParOf" srcId="{1BEDB4A9-18E2-4DAE-9646-8E82E965FDA7}" destId="{094F3C2D-F4FD-4030-8803-D8AE07B40797}" srcOrd="1" destOrd="0" presId="urn:microsoft.com/office/officeart/2005/8/layout/hList1"/>
    <dgm:cxn modelId="{F27DC755-AA17-4703-9525-629843377FCD}" type="presParOf" srcId="{1BEDB4A9-18E2-4DAE-9646-8E82E965FDA7}" destId="{0493966C-FA1E-4231-A41F-5400C2119DBC}" srcOrd="2" destOrd="0" presId="urn:microsoft.com/office/officeart/2005/8/layout/hList1"/>
    <dgm:cxn modelId="{67DE397C-4A12-4240-AAC8-54E346CD249D}" type="presParOf" srcId="{0493966C-FA1E-4231-A41F-5400C2119DBC}" destId="{050D075C-C6B3-4A5C-9A8C-CD890AB90227}" srcOrd="0" destOrd="0" presId="urn:microsoft.com/office/officeart/2005/8/layout/hList1"/>
    <dgm:cxn modelId="{3A0CF210-0636-490E-BEDB-F6A50E461595}" type="presParOf" srcId="{0493966C-FA1E-4231-A41F-5400C2119DBC}" destId="{90EC4E57-074F-4F46-B13E-93C9419220C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EE4E173-1BD6-4975-BADF-A38ACC257223}" type="doc">
      <dgm:prSet loTypeId="urn:microsoft.com/office/officeart/2005/8/layout/cycle8" loCatId="cycle" qsTypeId="urn:microsoft.com/office/officeart/2005/8/quickstyle/simple3" qsCatId="simple" csTypeId="urn:microsoft.com/office/officeart/2005/8/colors/accent1_5" csCatId="accent1" phldr="1"/>
      <dgm:spPr/>
      <dgm:t>
        <a:bodyPr/>
        <a:lstStyle/>
        <a:p>
          <a:endParaRPr lang="en-US"/>
        </a:p>
      </dgm:t>
    </dgm:pt>
    <dgm:pt modelId="{E822A938-38AB-4EBB-91B5-0F11CCD04D7E}">
      <dgm:prSet phldrT="[Text]"/>
      <dgm:spPr/>
      <dgm:t>
        <a:bodyPr/>
        <a:lstStyle/>
        <a:p>
          <a:r>
            <a:rPr lang="fa-IR" dirty="0" smtClean="0">
              <a:cs typeface="B Titr" pitchFamily="2" charset="-78"/>
            </a:rPr>
            <a:t>ایجاد فکر جدید</a:t>
          </a:r>
          <a:endParaRPr lang="en-US" dirty="0">
            <a:cs typeface="B Titr" pitchFamily="2" charset="-78"/>
          </a:endParaRPr>
        </a:p>
      </dgm:t>
    </dgm:pt>
    <dgm:pt modelId="{BF17281C-CE0E-431C-ABE2-DD05DEEC272F}" type="parTrans" cxnId="{F35975D2-753E-49FB-B350-D5BC45B8CA5D}">
      <dgm:prSet/>
      <dgm:spPr/>
      <dgm:t>
        <a:bodyPr/>
        <a:lstStyle/>
        <a:p>
          <a:endParaRPr lang="en-US">
            <a:cs typeface="B Titr" pitchFamily="2" charset="-78"/>
          </a:endParaRPr>
        </a:p>
      </dgm:t>
    </dgm:pt>
    <dgm:pt modelId="{C34ECB26-29BF-4666-9D7E-BDD71AFFD270}" type="sibTrans" cxnId="{F35975D2-753E-49FB-B350-D5BC45B8CA5D}">
      <dgm:prSet/>
      <dgm:spPr/>
      <dgm:t>
        <a:bodyPr/>
        <a:lstStyle/>
        <a:p>
          <a:endParaRPr lang="en-US">
            <a:cs typeface="B Titr" pitchFamily="2" charset="-78"/>
          </a:endParaRPr>
        </a:p>
      </dgm:t>
    </dgm:pt>
    <dgm:pt modelId="{6492C91C-FBD9-421D-B725-7E4DC4547122}">
      <dgm:prSet phldrT="[Text]"/>
      <dgm:spPr/>
      <dgm:t>
        <a:bodyPr/>
        <a:lstStyle/>
        <a:p>
          <a:r>
            <a:rPr lang="fa-IR" dirty="0" smtClean="0">
              <a:cs typeface="B Titr" pitchFamily="2" charset="-78"/>
            </a:rPr>
            <a:t>آزمایش های اولیه</a:t>
          </a:r>
          <a:endParaRPr lang="en-US" dirty="0">
            <a:cs typeface="B Titr" pitchFamily="2" charset="-78"/>
          </a:endParaRPr>
        </a:p>
      </dgm:t>
    </dgm:pt>
    <dgm:pt modelId="{032EBAFE-1A8B-499D-A2CB-5BB4E4B0C8DC}" type="parTrans" cxnId="{41FB0ABB-26B4-4DBA-A880-B0BA86EBA16E}">
      <dgm:prSet/>
      <dgm:spPr/>
      <dgm:t>
        <a:bodyPr/>
        <a:lstStyle/>
        <a:p>
          <a:endParaRPr lang="en-US">
            <a:cs typeface="B Titr" pitchFamily="2" charset="-78"/>
          </a:endParaRPr>
        </a:p>
      </dgm:t>
    </dgm:pt>
    <dgm:pt modelId="{4BE5620F-E000-4790-A023-D5826A9E81E9}" type="sibTrans" cxnId="{41FB0ABB-26B4-4DBA-A880-B0BA86EBA16E}">
      <dgm:prSet/>
      <dgm:spPr/>
      <dgm:t>
        <a:bodyPr/>
        <a:lstStyle/>
        <a:p>
          <a:endParaRPr lang="en-US">
            <a:cs typeface="B Titr" pitchFamily="2" charset="-78"/>
          </a:endParaRPr>
        </a:p>
      </dgm:t>
    </dgm:pt>
    <dgm:pt modelId="{3E208AA0-8879-4305-A06F-A3F7860D278A}">
      <dgm:prSet phldrT="[Text]"/>
      <dgm:spPr/>
      <dgm:t>
        <a:bodyPr/>
        <a:lstStyle/>
        <a:p>
          <a:r>
            <a:rPr lang="fa-IR" dirty="0" smtClean="0">
              <a:cs typeface="B Titr" pitchFamily="2" charset="-78"/>
            </a:rPr>
            <a:t>تعیین امکان پذیری</a:t>
          </a:r>
          <a:endParaRPr lang="en-US" dirty="0">
            <a:cs typeface="B Titr" pitchFamily="2" charset="-78"/>
          </a:endParaRPr>
        </a:p>
      </dgm:t>
    </dgm:pt>
    <dgm:pt modelId="{CEAC7678-2A2D-482A-A376-7748FDC244CA}" type="parTrans" cxnId="{2912D4A3-1EB9-4BB0-AEBC-D381532FBB16}">
      <dgm:prSet/>
      <dgm:spPr/>
      <dgm:t>
        <a:bodyPr/>
        <a:lstStyle/>
        <a:p>
          <a:endParaRPr lang="en-US">
            <a:cs typeface="B Titr" pitchFamily="2" charset="-78"/>
          </a:endParaRPr>
        </a:p>
      </dgm:t>
    </dgm:pt>
    <dgm:pt modelId="{70DBB168-AC25-4167-A414-6A6416E59813}" type="sibTrans" cxnId="{2912D4A3-1EB9-4BB0-AEBC-D381532FBB16}">
      <dgm:prSet/>
      <dgm:spPr/>
      <dgm:t>
        <a:bodyPr/>
        <a:lstStyle/>
        <a:p>
          <a:endParaRPr lang="en-US">
            <a:cs typeface="B Titr" pitchFamily="2" charset="-78"/>
          </a:endParaRPr>
        </a:p>
      </dgm:t>
    </dgm:pt>
    <dgm:pt modelId="{6CCB43B2-1D49-4BDA-B992-D257FE1566DD}">
      <dgm:prSet phldrT="[Text]"/>
      <dgm:spPr/>
      <dgm:t>
        <a:bodyPr/>
        <a:lstStyle/>
        <a:p>
          <a:r>
            <a:rPr lang="fa-IR" dirty="0" smtClean="0">
              <a:cs typeface="B Titr" pitchFamily="2" charset="-78"/>
            </a:rPr>
            <a:t>کاربرد نهایی</a:t>
          </a:r>
          <a:endParaRPr lang="en-US" dirty="0">
            <a:cs typeface="B Titr" pitchFamily="2" charset="-78"/>
          </a:endParaRPr>
        </a:p>
      </dgm:t>
    </dgm:pt>
    <dgm:pt modelId="{6A46AF5F-D8CA-4BF2-88C7-0EDA7A31DA8F}" type="parTrans" cxnId="{D8BCCA2B-AEAE-408C-A03E-A8C6357C1727}">
      <dgm:prSet/>
      <dgm:spPr/>
      <dgm:t>
        <a:bodyPr/>
        <a:lstStyle/>
        <a:p>
          <a:endParaRPr lang="en-US">
            <a:cs typeface="B Titr" pitchFamily="2" charset="-78"/>
          </a:endParaRPr>
        </a:p>
      </dgm:t>
    </dgm:pt>
    <dgm:pt modelId="{DE0FF0EF-EC6E-4A65-8648-326B5D6C6A24}" type="sibTrans" cxnId="{D8BCCA2B-AEAE-408C-A03E-A8C6357C1727}">
      <dgm:prSet/>
      <dgm:spPr/>
      <dgm:t>
        <a:bodyPr/>
        <a:lstStyle/>
        <a:p>
          <a:endParaRPr lang="en-US">
            <a:cs typeface="B Titr" pitchFamily="2" charset="-78"/>
          </a:endParaRPr>
        </a:p>
      </dgm:t>
    </dgm:pt>
    <dgm:pt modelId="{B08D042C-484F-449E-A1B7-84F149972A12}" type="pres">
      <dgm:prSet presAssocID="{4EE4E173-1BD6-4975-BADF-A38ACC257223}" presName="compositeShape" presStyleCnt="0">
        <dgm:presLayoutVars>
          <dgm:chMax val="7"/>
          <dgm:dir/>
          <dgm:resizeHandles val="exact"/>
        </dgm:presLayoutVars>
      </dgm:prSet>
      <dgm:spPr/>
      <dgm:t>
        <a:bodyPr/>
        <a:lstStyle/>
        <a:p>
          <a:endParaRPr lang="en-US"/>
        </a:p>
      </dgm:t>
    </dgm:pt>
    <dgm:pt modelId="{B6F24C7C-E079-4497-BFB1-C66072832E84}" type="pres">
      <dgm:prSet presAssocID="{4EE4E173-1BD6-4975-BADF-A38ACC257223}" presName="wedge1" presStyleLbl="node1" presStyleIdx="0" presStyleCnt="4"/>
      <dgm:spPr/>
      <dgm:t>
        <a:bodyPr/>
        <a:lstStyle/>
        <a:p>
          <a:endParaRPr lang="en-US"/>
        </a:p>
      </dgm:t>
    </dgm:pt>
    <dgm:pt modelId="{3C4FAA77-818B-4844-8E49-A8ABC2C3743F}" type="pres">
      <dgm:prSet presAssocID="{4EE4E173-1BD6-4975-BADF-A38ACC257223}" presName="dummy1a" presStyleCnt="0"/>
      <dgm:spPr/>
      <dgm:t>
        <a:bodyPr/>
        <a:lstStyle/>
        <a:p>
          <a:endParaRPr lang="en-US"/>
        </a:p>
      </dgm:t>
    </dgm:pt>
    <dgm:pt modelId="{06E21B57-D9D4-497F-952D-9A36ED73D248}" type="pres">
      <dgm:prSet presAssocID="{4EE4E173-1BD6-4975-BADF-A38ACC257223}" presName="dummy1b" presStyleCnt="0"/>
      <dgm:spPr/>
      <dgm:t>
        <a:bodyPr/>
        <a:lstStyle/>
        <a:p>
          <a:endParaRPr lang="en-US"/>
        </a:p>
      </dgm:t>
    </dgm:pt>
    <dgm:pt modelId="{7693F30F-D3F3-4548-B474-F8A2CA71382D}" type="pres">
      <dgm:prSet presAssocID="{4EE4E173-1BD6-4975-BADF-A38ACC257223}" presName="wedge1Tx" presStyleLbl="node1" presStyleIdx="0" presStyleCnt="4">
        <dgm:presLayoutVars>
          <dgm:chMax val="0"/>
          <dgm:chPref val="0"/>
          <dgm:bulletEnabled val="1"/>
        </dgm:presLayoutVars>
      </dgm:prSet>
      <dgm:spPr/>
      <dgm:t>
        <a:bodyPr/>
        <a:lstStyle/>
        <a:p>
          <a:endParaRPr lang="en-US"/>
        </a:p>
      </dgm:t>
    </dgm:pt>
    <dgm:pt modelId="{8A4CA9D6-859A-40FC-BA03-FD36326FA18C}" type="pres">
      <dgm:prSet presAssocID="{4EE4E173-1BD6-4975-BADF-A38ACC257223}" presName="wedge2" presStyleLbl="node1" presStyleIdx="1" presStyleCnt="4"/>
      <dgm:spPr/>
      <dgm:t>
        <a:bodyPr/>
        <a:lstStyle/>
        <a:p>
          <a:endParaRPr lang="en-US"/>
        </a:p>
      </dgm:t>
    </dgm:pt>
    <dgm:pt modelId="{2DCE06F4-6B26-41F7-B1AC-4BD4EBF43D5A}" type="pres">
      <dgm:prSet presAssocID="{4EE4E173-1BD6-4975-BADF-A38ACC257223}" presName="dummy2a" presStyleCnt="0"/>
      <dgm:spPr/>
      <dgm:t>
        <a:bodyPr/>
        <a:lstStyle/>
        <a:p>
          <a:endParaRPr lang="en-US"/>
        </a:p>
      </dgm:t>
    </dgm:pt>
    <dgm:pt modelId="{54DCA565-7BEE-42F7-BBD2-9554ACD5CCF7}" type="pres">
      <dgm:prSet presAssocID="{4EE4E173-1BD6-4975-BADF-A38ACC257223}" presName="dummy2b" presStyleCnt="0"/>
      <dgm:spPr/>
      <dgm:t>
        <a:bodyPr/>
        <a:lstStyle/>
        <a:p>
          <a:endParaRPr lang="en-US"/>
        </a:p>
      </dgm:t>
    </dgm:pt>
    <dgm:pt modelId="{13F6AF2F-98C1-4997-AB89-B3F169CB4E0F}" type="pres">
      <dgm:prSet presAssocID="{4EE4E173-1BD6-4975-BADF-A38ACC257223}" presName="wedge2Tx" presStyleLbl="node1" presStyleIdx="1" presStyleCnt="4">
        <dgm:presLayoutVars>
          <dgm:chMax val="0"/>
          <dgm:chPref val="0"/>
          <dgm:bulletEnabled val="1"/>
        </dgm:presLayoutVars>
      </dgm:prSet>
      <dgm:spPr/>
      <dgm:t>
        <a:bodyPr/>
        <a:lstStyle/>
        <a:p>
          <a:endParaRPr lang="en-US"/>
        </a:p>
      </dgm:t>
    </dgm:pt>
    <dgm:pt modelId="{76CFA25E-B377-402D-BD88-30673A25D054}" type="pres">
      <dgm:prSet presAssocID="{4EE4E173-1BD6-4975-BADF-A38ACC257223}" presName="wedge3" presStyleLbl="node1" presStyleIdx="2" presStyleCnt="4"/>
      <dgm:spPr/>
      <dgm:t>
        <a:bodyPr/>
        <a:lstStyle/>
        <a:p>
          <a:endParaRPr lang="en-US"/>
        </a:p>
      </dgm:t>
    </dgm:pt>
    <dgm:pt modelId="{6BCF8C43-81FD-4EAE-AD6A-E1A75277048C}" type="pres">
      <dgm:prSet presAssocID="{4EE4E173-1BD6-4975-BADF-A38ACC257223}" presName="dummy3a" presStyleCnt="0"/>
      <dgm:spPr/>
      <dgm:t>
        <a:bodyPr/>
        <a:lstStyle/>
        <a:p>
          <a:endParaRPr lang="en-US"/>
        </a:p>
      </dgm:t>
    </dgm:pt>
    <dgm:pt modelId="{287AEBBF-6A2F-4AA9-B059-44594E5B34BB}" type="pres">
      <dgm:prSet presAssocID="{4EE4E173-1BD6-4975-BADF-A38ACC257223}" presName="dummy3b" presStyleCnt="0"/>
      <dgm:spPr/>
      <dgm:t>
        <a:bodyPr/>
        <a:lstStyle/>
        <a:p>
          <a:endParaRPr lang="en-US"/>
        </a:p>
      </dgm:t>
    </dgm:pt>
    <dgm:pt modelId="{F8720909-E17A-4E00-A6BF-9DA4EE0A6DEE}" type="pres">
      <dgm:prSet presAssocID="{4EE4E173-1BD6-4975-BADF-A38ACC257223}" presName="wedge3Tx" presStyleLbl="node1" presStyleIdx="2" presStyleCnt="4">
        <dgm:presLayoutVars>
          <dgm:chMax val="0"/>
          <dgm:chPref val="0"/>
          <dgm:bulletEnabled val="1"/>
        </dgm:presLayoutVars>
      </dgm:prSet>
      <dgm:spPr/>
      <dgm:t>
        <a:bodyPr/>
        <a:lstStyle/>
        <a:p>
          <a:endParaRPr lang="en-US"/>
        </a:p>
      </dgm:t>
    </dgm:pt>
    <dgm:pt modelId="{CCA7FB2D-C54D-4D22-9C51-F83AC9708764}" type="pres">
      <dgm:prSet presAssocID="{4EE4E173-1BD6-4975-BADF-A38ACC257223}" presName="wedge4" presStyleLbl="node1" presStyleIdx="3" presStyleCnt="4"/>
      <dgm:spPr/>
      <dgm:t>
        <a:bodyPr/>
        <a:lstStyle/>
        <a:p>
          <a:endParaRPr lang="en-US"/>
        </a:p>
      </dgm:t>
    </dgm:pt>
    <dgm:pt modelId="{FA590695-0304-4C8C-BDD0-7251192038C9}" type="pres">
      <dgm:prSet presAssocID="{4EE4E173-1BD6-4975-BADF-A38ACC257223}" presName="dummy4a" presStyleCnt="0"/>
      <dgm:spPr/>
      <dgm:t>
        <a:bodyPr/>
        <a:lstStyle/>
        <a:p>
          <a:endParaRPr lang="en-US"/>
        </a:p>
      </dgm:t>
    </dgm:pt>
    <dgm:pt modelId="{62D34B45-6B54-4F4B-8883-7255B275070F}" type="pres">
      <dgm:prSet presAssocID="{4EE4E173-1BD6-4975-BADF-A38ACC257223}" presName="dummy4b" presStyleCnt="0"/>
      <dgm:spPr/>
      <dgm:t>
        <a:bodyPr/>
        <a:lstStyle/>
        <a:p>
          <a:endParaRPr lang="en-US"/>
        </a:p>
      </dgm:t>
    </dgm:pt>
    <dgm:pt modelId="{E2E2D002-3E69-4719-B950-CC71E4743897}" type="pres">
      <dgm:prSet presAssocID="{4EE4E173-1BD6-4975-BADF-A38ACC257223}" presName="wedge4Tx" presStyleLbl="node1" presStyleIdx="3" presStyleCnt="4">
        <dgm:presLayoutVars>
          <dgm:chMax val="0"/>
          <dgm:chPref val="0"/>
          <dgm:bulletEnabled val="1"/>
        </dgm:presLayoutVars>
      </dgm:prSet>
      <dgm:spPr/>
      <dgm:t>
        <a:bodyPr/>
        <a:lstStyle/>
        <a:p>
          <a:endParaRPr lang="en-US"/>
        </a:p>
      </dgm:t>
    </dgm:pt>
    <dgm:pt modelId="{57758D20-C173-4A03-A9E2-D0B479C567B6}" type="pres">
      <dgm:prSet presAssocID="{C34ECB26-29BF-4666-9D7E-BDD71AFFD270}" presName="arrowWedge1" presStyleLbl="fgSibTrans2D1" presStyleIdx="0" presStyleCnt="4"/>
      <dgm:spPr/>
      <dgm:t>
        <a:bodyPr/>
        <a:lstStyle/>
        <a:p>
          <a:endParaRPr lang="en-US"/>
        </a:p>
      </dgm:t>
    </dgm:pt>
    <dgm:pt modelId="{D18B8869-BE8B-4FDD-B8F6-7BF5BD51B914}" type="pres">
      <dgm:prSet presAssocID="{4BE5620F-E000-4790-A023-D5826A9E81E9}" presName="arrowWedge2" presStyleLbl="fgSibTrans2D1" presStyleIdx="1" presStyleCnt="4"/>
      <dgm:spPr/>
      <dgm:t>
        <a:bodyPr/>
        <a:lstStyle/>
        <a:p>
          <a:endParaRPr lang="en-US"/>
        </a:p>
      </dgm:t>
    </dgm:pt>
    <dgm:pt modelId="{671570F8-1306-42B0-B7CC-FC7AD01ED212}" type="pres">
      <dgm:prSet presAssocID="{70DBB168-AC25-4167-A414-6A6416E59813}" presName="arrowWedge3" presStyleLbl="fgSibTrans2D1" presStyleIdx="2" presStyleCnt="4"/>
      <dgm:spPr/>
      <dgm:t>
        <a:bodyPr/>
        <a:lstStyle/>
        <a:p>
          <a:endParaRPr lang="en-US"/>
        </a:p>
      </dgm:t>
    </dgm:pt>
    <dgm:pt modelId="{5051A7A4-9056-4364-B0DD-51FF610DF751}" type="pres">
      <dgm:prSet presAssocID="{DE0FF0EF-EC6E-4A65-8648-326B5D6C6A24}" presName="arrowWedge4" presStyleLbl="fgSibTrans2D1" presStyleIdx="3" presStyleCnt="4"/>
      <dgm:spPr/>
      <dgm:t>
        <a:bodyPr/>
        <a:lstStyle/>
        <a:p>
          <a:endParaRPr lang="en-US"/>
        </a:p>
      </dgm:t>
    </dgm:pt>
  </dgm:ptLst>
  <dgm:cxnLst>
    <dgm:cxn modelId="{8FBD1AE5-E647-47E0-8B64-E6ED6D139DDA}" type="presOf" srcId="{4EE4E173-1BD6-4975-BADF-A38ACC257223}" destId="{B08D042C-484F-449E-A1B7-84F149972A12}" srcOrd="0" destOrd="0" presId="urn:microsoft.com/office/officeart/2005/8/layout/cycle8"/>
    <dgm:cxn modelId="{41FB0ABB-26B4-4DBA-A880-B0BA86EBA16E}" srcId="{4EE4E173-1BD6-4975-BADF-A38ACC257223}" destId="{6492C91C-FBD9-421D-B725-7E4DC4547122}" srcOrd="1" destOrd="0" parTransId="{032EBAFE-1A8B-499D-A2CB-5BB4E4B0C8DC}" sibTransId="{4BE5620F-E000-4790-A023-D5826A9E81E9}"/>
    <dgm:cxn modelId="{340F9BF5-AB18-47E4-931F-200EC435904D}" type="presOf" srcId="{3E208AA0-8879-4305-A06F-A3F7860D278A}" destId="{F8720909-E17A-4E00-A6BF-9DA4EE0A6DEE}" srcOrd="1" destOrd="0" presId="urn:microsoft.com/office/officeart/2005/8/layout/cycle8"/>
    <dgm:cxn modelId="{D5A0A548-FD70-49A6-A52E-F7914482A1A2}" type="presOf" srcId="{6CCB43B2-1D49-4BDA-B992-D257FE1566DD}" destId="{CCA7FB2D-C54D-4D22-9C51-F83AC9708764}" srcOrd="0" destOrd="0" presId="urn:microsoft.com/office/officeart/2005/8/layout/cycle8"/>
    <dgm:cxn modelId="{3F4A473E-37D8-41B3-94E0-B6A84CC57E88}" type="presOf" srcId="{3E208AA0-8879-4305-A06F-A3F7860D278A}" destId="{76CFA25E-B377-402D-BD88-30673A25D054}" srcOrd="0" destOrd="0" presId="urn:microsoft.com/office/officeart/2005/8/layout/cycle8"/>
    <dgm:cxn modelId="{51135244-5A2E-411A-9C0F-C9C2801AA50C}" type="presOf" srcId="{E822A938-38AB-4EBB-91B5-0F11CCD04D7E}" destId="{B6F24C7C-E079-4497-BFB1-C66072832E84}" srcOrd="0" destOrd="0" presId="urn:microsoft.com/office/officeart/2005/8/layout/cycle8"/>
    <dgm:cxn modelId="{F35975D2-753E-49FB-B350-D5BC45B8CA5D}" srcId="{4EE4E173-1BD6-4975-BADF-A38ACC257223}" destId="{E822A938-38AB-4EBB-91B5-0F11CCD04D7E}" srcOrd="0" destOrd="0" parTransId="{BF17281C-CE0E-431C-ABE2-DD05DEEC272F}" sibTransId="{C34ECB26-29BF-4666-9D7E-BDD71AFFD270}"/>
    <dgm:cxn modelId="{7ACC5306-B6D9-4531-9BA6-C7F84E54C0BD}" type="presOf" srcId="{6492C91C-FBD9-421D-B725-7E4DC4547122}" destId="{13F6AF2F-98C1-4997-AB89-B3F169CB4E0F}" srcOrd="1" destOrd="0" presId="urn:microsoft.com/office/officeart/2005/8/layout/cycle8"/>
    <dgm:cxn modelId="{65B5EECA-A43A-4A9D-A232-28A26970B710}" type="presOf" srcId="{6492C91C-FBD9-421D-B725-7E4DC4547122}" destId="{8A4CA9D6-859A-40FC-BA03-FD36326FA18C}" srcOrd="0" destOrd="0" presId="urn:microsoft.com/office/officeart/2005/8/layout/cycle8"/>
    <dgm:cxn modelId="{1B479D12-44F6-439E-BBAB-AD2D6EF20257}" type="presOf" srcId="{6CCB43B2-1D49-4BDA-B992-D257FE1566DD}" destId="{E2E2D002-3E69-4719-B950-CC71E4743897}" srcOrd="1" destOrd="0" presId="urn:microsoft.com/office/officeart/2005/8/layout/cycle8"/>
    <dgm:cxn modelId="{A982D98C-D546-4F98-AE68-C3CF3E11871E}" type="presOf" srcId="{E822A938-38AB-4EBB-91B5-0F11CCD04D7E}" destId="{7693F30F-D3F3-4548-B474-F8A2CA71382D}" srcOrd="1" destOrd="0" presId="urn:microsoft.com/office/officeart/2005/8/layout/cycle8"/>
    <dgm:cxn modelId="{D8BCCA2B-AEAE-408C-A03E-A8C6357C1727}" srcId="{4EE4E173-1BD6-4975-BADF-A38ACC257223}" destId="{6CCB43B2-1D49-4BDA-B992-D257FE1566DD}" srcOrd="3" destOrd="0" parTransId="{6A46AF5F-D8CA-4BF2-88C7-0EDA7A31DA8F}" sibTransId="{DE0FF0EF-EC6E-4A65-8648-326B5D6C6A24}"/>
    <dgm:cxn modelId="{2912D4A3-1EB9-4BB0-AEBC-D381532FBB16}" srcId="{4EE4E173-1BD6-4975-BADF-A38ACC257223}" destId="{3E208AA0-8879-4305-A06F-A3F7860D278A}" srcOrd="2" destOrd="0" parTransId="{CEAC7678-2A2D-482A-A376-7748FDC244CA}" sibTransId="{70DBB168-AC25-4167-A414-6A6416E59813}"/>
    <dgm:cxn modelId="{4D9601E8-5CAC-4C81-BFA4-B1932ACE03ED}" type="presParOf" srcId="{B08D042C-484F-449E-A1B7-84F149972A12}" destId="{B6F24C7C-E079-4497-BFB1-C66072832E84}" srcOrd="0" destOrd="0" presId="urn:microsoft.com/office/officeart/2005/8/layout/cycle8"/>
    <dgm:cxn modelId="{84C81D2E-26BC-4058-B011-5A6D5F51F258}" type="presParOf" srcId="{B08D042C-484F-449E-A1B7-84F149972A12}" destId="{3C4FAA77-818B-4844-8E49-A8ABC2C3743F}" srcOrd="1" destOrd="0" presId="urn:microsoft.com/office/officeart/2005/8/layout/cycle8"/>
    <dgm:cxn modelId="{B649E386-2EC7-487F-8673-2DA516791608}" type="presParOf" srcId="{B08D042C-484F-449E-A1B7-84F149972A12}" destId="{06E21B57-D9D4-497F-952D-9A36ED73D248}" srcOrd="2" destOrd="0" presId="urn:microsoft.com/office/officeart/2005/8/layout/cycle8"/>
    <dgm:cxn modelId="{E3C20662-7A5D-4964-AE72-173693118135}" type="presParOf" srcId="{B08D042C-484F-449E-A1B7-84F149972A12}" destId="{7693F30F-D3F3-4548-B474-F8A2CA71382D}" srcOrd="3" destOrd="0" presId="urn:microsoft.com/office/officeart/2005/8/layout/cycle8"/>
    <dgm:cxn modelId="{934A7E81-17C2-49A2-8C43-E1CEFEBDCC40}" type="presParOf" srcId="{B08D042C-484F-449E-A1B7-84F149972A12}" destId="{8A4CA9D6-859A-40FC-BA03-FD36326FA18C}" srcOrd="4" destOrd="0" presId="urn:microsoft.com/office/officeart/2005/8/layout/cycle8"/>
    <dgm:cxn modelId="{060C4BC9-CB70-4887-8D68-18450BADCA5D}" type="presParOf" srcId="{B08D042C-484F-449E-A1B7-84F149972A12}" destId="{2DCE06F4-6B26-41F7-B1AC-4BD4EBF43D5A}" srcOrd="5" destOrd="0" presId="urn:microsoft.com/office/officeart/2005/8/layout/cycle8"/>
    <dgm:cxn modelId="{C5A698BE-B663-4F4A-9DD4-281169E6E68A}" type="presParOf" srcId="{B08D042C-484F-449E-A1B7-84F149972A12}" destId="{54DCA565-7BEE-42F7-BBD2-9554ACD5CCF7}" srcOrd="6" destOrd="0" presId="urn:microsoft.com/office/officeart/2005/8/layout/cycle8"/>
    <dgm:cxn modelId="{8C489DF8-2A2B-4725-8CDD-DB91ACB307AD}" type="presParOf" srcId="{B08D042C-484F-449E-A1B7-84F149972A12}" destId="{13F6AF2F-98C1-4997-AB89-B3F169CB4E0F}" srcOrd="7" destOrd="0" presId="urn:microsoft.com/office/officeart/2005/8/layout/cycle8"/>
    <dgm:cxn modelId="{709220B3-8BDC-45C4-AC63-B5C30823BEEB}" type="presParOf" srcId="{B08D042C-484F-449E-A1B7-84F149972A12}" destId="{76CFA25E-B377-402D-BD88-30673A25D054}" srcOrd="8" destOrd="0" presId="urn:microsoft.com/office/officeart/2005/8/layout/cycle8"/>
    <dgm:cxn modelId="{1AC2E832-0B5D-41D0-A05C-AD62CE8D01B4}" type="presParOf" srcId="{B08D042C-484F-449E-A1B7-84F149972A12}" destId="{6BCF8C43-81FD-4EAE-AD6A-E1A75277048C}" srcOrd="9" destOrd="0" presId="urn:microsoft.com/office/officeart/2005/8/layout/cycle8"/>
    <dgm:cxn modelId="{FC2D6E89-AD07-44D8-BA3D-A4A88A7782F1}" type="presParOf" srcId="{B08D042C-484F-449E-A1B7-84F149972A12}" destId="{287AEBBF-6A2F-4AA9-B059-44594E5B34BB}" srcOrd="10" destOrd="0" presId="urn:microsoft.com/office/officeart/2005/8/layout/cycle8"/>
    <dgm:cxn modelId="{D14353B0-FAF8-4ABD-8192-C66607EA8620}" type="presParOf" srcId="{B08D042C-484F-449E-A1B7-84F149972A12}" destId="{F8720909-E17A-4E00-A6BF-9DA4EE0A6DEE}" srcOrd="11" destOrd="0" presId="urn:microsoft.com/office/officeart/2005/8/layout/cycle8"/>
    <dgm:cxn modelId="{A86DD846-905C-49A4-8B45-628FBD93EDE9}" type="presParOf" srcId="{B08D042C-484F-449E-A1B7-84F149972A12}" destId="{CCA7FB2D-C54D-4D22-9C51-F83AC9708764}" srcOrd="12" destOrd="0" presId="urn:microsoft.com/office/officeart/2005/8/layout/cycle8"/>
    <dgm:cxn modelId="{F1EA9489-E5C3-4F0A-97C8-817629FFE060}" type="presParOf" srcId="{B08D042C-484F-449E-A1B7-84F149972A12}" destId="{FA590695-0304-4C8C-BDD0-7251192038C9}" srcOrd="13" destOrd="0" presId="urn:microsoft.com/office/officeart/2005/8/layout/cycle8"/>
    <dgm:cxn modelId="{2859AFF1-E41A-4CAC-9DC1-4E419A776172}" type="presParOf" srcId="{B08D042C-484F-449E-A1B7-84F149972A12}" destId="{62D34B45-6B54-4F4B-8883-7255B275070F}" srcOrd="14" destOrd="0" presId="urn:microsoft.com/office/officeart/2005/8/layout/cycle8"/>
    <dgm:cxn modelId="{40F9DAD0-783F-4AF5-8A25-20DE96015857}" type="presParOf" srcId="{B08D042C-484F-449E-A1B7-84F149972A12}" destId="{E2E2D002-3E69-4719-B950-CC71E4743897}" srcOrd="15" destOrd="0" presId="urn:microsoft.com/office/officeart/2005/8/layout/cycle8"/>
    <dgm:cxn modelId="{00C02CCD-9140-4AAA-B99F-F82384B4E99B}" type="presParOf" srcId="{B08D042C-484F-449E-A1B7-84F149972A12}" destId="{57758D20-C173-4A03-A9E2-D0B479C567B6}" srcOrd="16" destOrd="0" presId="urn:microsoft.com/office/officeart/2005/8/layout/cycle8"/>
    <dgm:cxn modelId="{583CF792-80E4-410E-A442-50B23950AF17}" type="presParOf" srcId="{B08D042C-484F-449E-A1B7-84F149972A12}" destId="{D18B8869-BE8B-4FDD-B8F6-7BF5BD51B914}" srcOrd="17" destOrd="0" presId="urn:microsoft.com/office/officeart/2005/8/layout/cycle8"/>
    <dgm:cxn modelId="{8DCC3CF4-3464-4EFD-A00E-5DE788A386FC}" type="presParOf" srcId="{B08D042C-484F-449E-A1B7-84F149972A12}" destId="{671570F8-1306-42B0-B7CC-FC7AD01ED212}" srcOrd="18" destOrd="0" presId="urn:microsoft.com/office/officeart/2005/8/layout/cycle8"/>
    <dgm:cxn modelId="{9ECC9817-FD15-48A3-A0CD-0BB10A8924B7}" type="presParOf" srcId="{B08D042C-484F-449E-A1B7-84F149972A12}" destId="{5051A7A4-9056-4364-B0DD-51FF610DF751}"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982EA5-2F6D-4A68-88D7-C5AC3D6CC43C}" type="doc">
      <dgm:prSet loTypeId="urn:microsoft.com/office/officeart/2005/8/layout/radial2" loCatId="relationship" qsTypeId="urn:microsoft.com/office/officeart/2005/8/quickstyle/simple3" qsCatId="simple" csTypeId="urn:microsoft.com/office/officeart/2005/8/colors/accent1_2" csCatId="accent1" phldr="1"/>
      <dgm:spPr/>
      <dgm:t>
        <a:bodyPr/>
        <a:lstStyle/>
        <a:p>
          <a:endParaRPr lang="en-US"/>
        </a:p>
      </dgm:t>
    </dgm:pt>
    <dgm:pt modelId="{D18521DF-B791-4DE3-97B4-EDE8E4A59BD0}">
      <dgm:prSet phldrT="[Text]"/>
      <dgm:spPr/>
      <dgm:t>
        <a:bodyPr/>
        <a:lstStyle/>
        <a:p>
          <a:r>
            <a:rPr lang="fa-IR" b="1" dirty="0" smtClean="0">
              <a:cs typeface="B Titr" pitchFamily="2" charset="-78"/>
            </a:rPr>
            <a:t>متغیرهای ساختاری</a:t>
          </a:r>
          <a:endParaRPr lang="en-US" b="1" dirty="0">
            <a:cs typeface="B Titr" pitchFamily="2" charset="-78"/>
          </a:endParaRPr>
        </a:p>
      </dgm:t>
    </dgm:pt>
    <dgm:pt modelId="{6DAB517D-1B12-46FE-968C-8D7AFD8AAAA2}" type="parTrans" cxnId="{8FF2119A-F51E-494B-B7ED-8763F8173033}">
      <dgm:prSet/>
      <dgm:spPr/>
      <dgm:t>
        <a:bodyPr/>
        <a:lstStyle/>
        <a:p>
          <a:endParaRPr lang="en-US">
            <a:cs typeface="B Titr" pitchFamily="2" charset="-78"/>
          </a:endParaRPr>
        </a:p>
      </dgm:t>
    </dgm:pt>
    <dgm:pt modelId="{B969EB9B-2078-4644-A769-668D1A3F7F0F}" type="sibTrans" cxnId="{8FF2119A-F51E-494B-B7ED-8763F8173033}">
      <dgm:prSet/>
      <dgm:spPr/>
      <dgm:t>
        <a:bodyPr/>
        <a:lstStyle/>
        <a:p>
          <a:endParaRPr lang="en-US">
            <a:cs typeface="B Titr" pitchFamily="2" charset="-78"/>
          </a:endParaRPr>
        </a:p>
      </dgm:t>
    </dgm:pt>
    <dgm:pt modelId="{B1A22BF0-8217-45FC-9D9B-45F56D90DDA8}">
      <dgm:prSet phldrT="[Text]"/>
      <dgm:spPr/>
      <dgm:t>
        <a:bodyPr/>
        <a:lstStyle/>
        <a:p>
          <a:pPr algn="justLow" rtl="1"/>
          <a:r>
            <a:rPr lang="fa-IR" smtClean="0">
              <a:cs typeface="B Titr" pitchFamily="2" charset="-78"/>
            </a:rPr>
            <a:t>ساختارهای ارگانیکی</a:t>
          </a:r>
          <a:endParaRPr lang="en-US" dirty="0">
            <a:cs typeface="B Titr" pitchFamily="2" charset="-78"/>
          </a:endParaRPr>
        </a:p>
      </dgm:t>
    </dgm:pt>
    <dgm:pt modelId="{ADCBAFB8-0204-49CD-815F-16C5AE93C5B1}" type="parTrans" cxnId="{D9917B3C-6E5D-4EB6-9F73-196B090A18CD}">
      <dgm:prSet/>
      <dgm:spPr/>
      <dgm:t>
        <a:bodyPr/>
        <a:lstStyle/>
        <a:p>
          <a:endParaRPr lang="en-US">
            <a:cs typeface="B Titr" pitchFamily="2" charset="-78"/>
          </a:endParaRPr>
        </a:p>
      </dgm:t>
    </dgm:pt>
    <dgm:pt modelId="{AB2AA4E6-F319-44DE-8C21-012B3B46F7FB}" type="sibTrans" cxnId="{D9917B3C-6E5D-4EB6-9F73-196B090A18CD}">
      <dgm:prSet/>
      <dgm:spPr/>
      <dgm:t>
        <a:bodyPr/>
        <a:lstStyle/>
        <a:p>
          <a:endParaRPr lang="en-US">
            <a:cs typeface="B Titr" pitchFamily="2" charset="-78"/>
          </a:endParaRPr>
        </a:p>
      </dgm:t>
    </dgm:pt>
    <dgm:pt modelId="{E3A3F924-A7E5-4593-A41E-046194ECBCEB}">
      <dgm:prSet phldrT="[Text]"/>
      <dgm:spPr/>
      <dgm:t>
        <a:bodyPr/>
        <a:lstStyle/>
        <a:p>
          <a:r>
            <a:rPr lang="fa-IR" b="1" dirty="0" smtClean="0">
              <a:cs typeface="B Titr" pitchFamily="2" charset="-78"/>
            </a:rPr>
            <a:t>متغیرهای فرهنگی</a:t>
          </a:r>
          <a:endParaRPr lang="en-US" b="1" dirty="0">
            <a:cs typeface="B Titr" pitchFamily="2" charset="-78"/>
          </a:endParaRPr>
        </a:p>
      </dgm:t>
    </dgm:pt>
    <dgm:pt modelId="{B74AB1A0-EE77-4726-B68E-416679C45B0D}" type="parTrans" cxnId="{8710942E-859C-423C-B75A-2D7082950A8E}">
      <dgm:prSet/>
      <dgm:spPr/>
      <dgm:t>
        <a:bodyPr/>
        <a:lstStyle/>
        <a:p>
          <a:endParaRPr lang="en-US">
            <a:cs typeface="B Titr" pitchFamily="2" charset="-78"/>
          </a:endParaRPr>
        </a:p>
      </dgm:t>
    </dgm:pt>
    <dgm:pt modelId="{2AD558B2-4616-45D3-9694-9AAE29371496}" type="sibTrans" cxnId="{8710942E-859C-423C-B75A-2D7082950A8E}">
      <dgm:prSet/>
      <dgm:spPr/>
      <dgm:t>
        <a:bodyPr/>
        <a:lstStyle/>
        <a:p>
          <a:endParaRPr lang="en-US">
            <a:cs typeface="B Titr" pitchFamily="2" charset="-78"/>
          </a:endParaRPr>
        </a:p>
      </dgm:t>
    </dgm:pt>
    <dgm:pt modelId="{FC674901-A794-46DA-82A4-23056D680BBE}">
      <dgm:prSet phldrT="[Text]" custT="1"/>
      <dgm:spPr/>
      <dgm:t>
        <a:bodyPr/>
        <a:lstStyle/>
        <a:p>
          <a:pPr marL="88900" indent="355600" algn="r" rtl="1"/>
          <a:r>
            <a:rPr lang="fa-IR" sz="1200" b="1" dirty="0" smtClean="0">
              <a:cs typeface="B Titr" pitchFamily="2" charset="-78"/>
            </a:rPr>
            <a:t>پذیرش ابهام</a:t>
          </a:r>
          <a:endParaRPr lang="en-US" sz="1200" b="1" dirty="0">
            <a:cs typeface="B Titr" pitchFamily="2" charset="-78"/>
          </a:endParaRPr>
        </a:p>
      </dgm:t>
    </dgm:pt>
    <dgm:pt modelId="{979B97E1-FC4F-4346-850E-D7404A828564}" type="parTrans" cxnId="{BB207180-05E4-4856-8587-6B3335F8382A}">
      <dgm:prSet/>
      <dgm:spPr/>
      <dgm:t>
        <a:bodyPr/>
        <a:lstStyle/>
        <a:p>
          <a:endParaRPr lang="en-US">
            <a:cs typeface="B Titr" pitchFamily="2" charset="-78"/>
          </a:endParaRPr>
        </a:p>
      </dgm:t>
    </dgm:pt>
    <dgm:pt modelId="{E28DB929-75D6-4016-B6D6-81D8D135E73A}" type="sibTrans" cxnId="{BB207180-05E4-4856-8587-6B3335F8382A}">
      <dgm:prSet/>
      <dgm:spPr/>
      <dgm:t>
        <a:bodyPr/>
        <a:lstStyle/>
        <a:p>
          <a:endParaRPr lang="en-US">
            <a:cs typeface="B Titr" pitchFamily="2" charset="-78"/>
          </a:endParaRPr>
        </a:p>
      </dgm:t>
    </dgm:pt>
    <dgm:pt modelId="{31B7803E-1C58-42C3-A5EA-24DCF35A3F0A}">
      <dgm:prSet phldrT="[Text]"/>
      <dgm:spPr/>
      <dgm:t>
        <a:bodyPr/>
        <a:lstStyle/>
        <a:p>
          <a:r>
            <a:rPr lang="fa-IR" b="1" dirty="0" smtClean="0">
              <a:cs typeface="B Titr" pitchFamily="2" charset="-78"/>
            </a:rPr>
            <a:t>متغیرهای منابع انسانی</a:t>
          </a:r>
          <a:endParaRPr lang="en-US" b="1" dirty="0">
            <a:cs typeface="B Titr" pitchFamily="2" charset="-78"/>
          </a:endParaRPr>
        </a:p>
      </dgm:t>
    </dgm:pt>
    <dgm:pt modelId="{7037A79B-AE6B-4C99-84AC-614C9C236CA7}" type="parTrans" cxnId="{64FA0BF8-6690-4FD8-BC91-BAD20F5CA3E3}">
      <dgm:prSet/>
      <dgm:spPr/>
      <dgm:t>
        <a:bodyPr/>
        <a:lstStyle/>
        <a:p>
          <a:endParaRPr lang="en-US">
            <a:cs typeface="B Titr" pitchFamily="2" charset="-78"/>
          </a:endParaRPr>
        </a:p>
      </dgm:t>
    </dgm:pt>
    <dgm:pt modelId="{92FD31CB-0587-4A2A-9C8B-100881FD3ED7}" type="sibTrans" cxnId="{64FA0BF8-6690-4FD8-BC91-BAD20F5CA3E3}">
      <dgm:prSet/>
      <dgm:spPr/>
      <dgm:t>
        <a:bodyPr/>
        <a:lstStyle/>
        <a:p>
          <a:endParaRPr lang="en-US">
            <a:cs typeface="B Titr" pitchFamily="2" charset="-78"/>
          </a:endParaRPr>
        </a:p>
      </dgm:t>
    </dgm:pt>
    <dgm:pt modelId="{5678E452-2217-4B7C-BC08-25A6DAB43419}">
      <dgm:prSet phldrT="[Text]"/>
      <dgm:spPr/>
      <dgm:t>
        <a:bodyPr/>
        <a:lstStyle/>
        <a:p>
          <a:pPr rtl="1"/>
          <a:r>
            <a:rPr lang="fa-IR" smtClean="0">
              <a:cs typeface="B Titr" pitchFamily="2" charset="-78"/>
            </a:rPr>
            <a:t>تعهد بالا به آموزش و</a:t>
          </a:r>
          <a:endParaRPr lang="en-US" dirty="0">
            <a:cs typeface="B Titr" pitchFamily="2" charset="-78"/>
          </a:endParaRPr>
        </a:p>
      </dgm:t>
    </dgm:pt>
    <dgm:pt modelId="{CE5AB841-A5B8-42A0-B1AD-E44BEEE02CEF}" type="parTrans" cxnId="{2F3AF465-8BB4-4A88-9112-ED6201231D8D}">
      <dgm:prSet/>
      <dgm:spPr/>
      <dgm:t>
        <a:bodyPr/>
        <a:lstStyle/>
        <a:p>
          <a:endParaRPr lang="en-US">
            <a:cs typeface="B Titr" pitchFamily="2" charset="-78"/>
          </a:endParaRPr>
        </a:p>
      </dgm:t>
    </dgm:pt>
    <dgm:pt modelId="{A86DE8A7-D14D-4D5F-9524-D2E19CFA5768}" type="sibTrans" cxnId="{2F3AF465-8BB4-4A88-9112-ED6201231D8D}">
      <dgm:prSet/>
      <dgm:spPr/>
      <dgm:t>
        <a:bodyPr/>
        <a:lstStyle/>
        <a:p>
          <a:endParaRPr lang="en-US">
            <a:cs typeface="B Titr" pitchFamily="2" charset="-78"/>
          </a:endParaRPr>
        </a:p>
      </dgm:t>
    </dgm:pt>
    <dgm:pt modelId="{E8D643BE-FC7C-4FCB-A9C7-BE88A109056F}">
      <dgm:prSet/>
      <dgm:spPr/>
      <dgm:t>
        <a:bodyPr/>
        <a:lstStyle/>
        <a:p>
          <a:pPr algn="justLow" rtl="1"/>
          <a:r>
            <a:rPr lang="fa-IR" smtClean="0">
              <a:cs typeface="B Titr" pitchFamily="2" charset="-78"/>
            </a:rPr>
            <a:t> وفور منابع</a:t>
          </a:r>
          <a:endParaRPr lang="en-US" dirty="0">
            <a:cs typeface="B Titr" pitchFamily="2" charset="-78"/>
          </a:endParaRPr>
        </a:p>
      </dgm:t>
    </dgm:pt>
    <dgm:pt modelId="{E3D37A5A-B435-476F-832A-9CC915ED38CD}" type="parTrans" cxnId="{192101EC-5981-4EFB-81E1-48162547C937}">
      <dgm:prSet/>
      <dgm:spPr/>
      <dgm:t>
        <a:bodyPr/>
        <a:lstStyle/>
        <a:p>
          <a:endParaRPr lang="en-US">
            <a:cs typeface="B Titr" pitchFamily="2" charset="-78"/>
          </a:endParaRPr>
        </a:p>
      </dgm:t>
    </dgm:pt>
    <dgm:pt modelId="{EFBFBB05-B94A-4C89-9A9B-B06A04CDED6A}" type="sibTrans" cxnId="{192101EC-5981-4EFB-81E1-48162547C937}">
      <dgm:prSet/>
      <dgm:spPr/>
      <dgm:t>
        <a:bodyPr/>
        <a:lstStyle/>
        <a:p>
          <a:endParaRPr lang="en-US">
            <a:cs typeface="B Titr" pitchFamily="2" charset="-78"/>
          </a:endParaRPr>
        </a:p>
      </dgm:t>
    </dgm:pt>
    <dgm:pt modelId="{2EB9DC28-64C0-40C5-9BE2-66C98D1497B7}">
      <dgm:prSet/>
      <dgm:spPr/>
      <dgm:t>
        <a:bodyPr/>
        <a:lstStyle/>
        <a:p>
          <a:pPr algn="justLow" rtl="1"/>
          <a:r>
            <a:rPr lang="fa-IR" dirty="0" smtClean="0">
              <a:cs typeface="B Titr" pitchFamily="2" charset="-78"/>
            </a:rPr>
            <a:t>ارتباطات زیاد در  بین واحدها</a:t>
          </a:r>
          <a:endParaRPr lang="en-US" dirty="0">
            <a:cs typeface="B Titr" pitchFamily="2" charset="-78"/>
          </a:endParaRPr>
        </a:p>
      </dgm:t>
    </dgm:pt>
    <dgm:pt modelId="{A5C4C48E-570E-4917-85F3-D93DD9D10A3B}" type="parTrans" cxnId="{DDC48DF6-922A-46AB-8BDD-0CEDAC864AA5}">
      <dgm:prSet/>
      <dgm:spPr/>
      <dgm:t>
        <a:bodyPr/>
        <a:lstStyle/>
        <a:p>
          <a:endParaRPr lang="en-US">
            <a:cs typeface="B Titr" pitchFamily="2" charset="-78"/>
          </a:endParaRPr>
        </a:p>
      </dgm:t>
    </dgm:pt>
    <dgm:pt modelId="{28A9244F-D5F0-4016-A5E6-D988FABA10C0}" type="sibTrans" cxnId="{DDC48DF6-922A-46AB-8BDD-0CEDAC864AA5}">
      <dgm:prSet/>
      <dgm:spPr/>
      <dgm:t>
        <a:bodyPr/>
        <a:lstStyle/>
        <a:p>
          <a:endParaRPr lang="en-US">
            <a:cs typeface="B Titr" pitchFamily="2" charset="-78"/>
          </a:endParaRPr>
        </a:p>
      </dgm:t>
    </dgm:pt>
    <dgm:pt modelId="{D698A90E-C70F-49E8-AD3C-7A8F569215AC}">
      <dgm:prSet custT="1"/>
      <dgm:spPr/>
      <dgm:t>
        <a:bodyPr/>
        <a:lstStyle/>
        <a:p>
          <a:pPr marL="88900" indent="355600" algn="r" rtl="1"/>
          <a:r>
            <a:rPr lang="fa-IR" sz="1200" b="1" dirty="0" smtClean="0">
              <a:cs typeface="B Titr" pitchFamily="2" charset="-78"/>
            </a:rPr>
            <a:t>کنترل بیرونی کم</a:t>
          </a:r>
          <a:endParaRPr lang="en-US" sz="1200" b="1" dirty="0">
            <a:cs typeface="B Titr" pitchFamily="2" charset="-78"/>
          </a:endParaRPr>
        </a:p>
      </dgm:t>
    </dgm:pt>
    <dgm:pt modelId="{7B86576E-9991-4B4A-9827-6BA76389389F}" type="parTrans" cxnId="{76463C41-C67A-4D05-B570-02FD8F6EA6A4}">
      <dgm:prSet/>
      <dgm:spPr/>
      <dgm:t>
        <a:bodyPr/>
        <a:lstStyle/>
        <a:p>
          <a:endParaRPr lang="en-US">
            <a:cs typeface="B Titr" pitchFamily="2" charset="-78"/>
          </a:endParaRPr>
        </a:p>
      </dgm:t>
    </dgm:pt>
    <dgm:pt modelId="{2D08B7D9-0712-4ADC-9B7D-7776D8EE7386}" type="sibTrans" cxnId="{76463C41-C67A-4D05-B570-02FD8F6EA6A4}">
      <dgm:prSet/>
      <dgm:spPr/>
      <dgm:t>
        <a:bodyPr/>
        <a:lstStyle/>
        <a:p>
          <a:endParaRPr lang="en-US">
            <a:cs typeface="B Titr" pitchFamily="2" charset="-78"/>
          </a:endParaRPr>
        </a:p>
      </dgm:t>
    </dgm:pt>
    <dgm:pt modelId="{BA141F23-DAE5-46DE-950E-04C9FAB8C414}">
      <dgm:prSet custT="1"/>
      <dgm:spPr/>
      <dgm:t>
        <a:bodyPr/>
        <a:lstStyle/>
        <a:p>
          <a:pPr marL="88900" indent="355600" algn="r" rtl="1"/>
          <a:r>
            <a:rPr lang="fa-IR" sz="1200" b="1" dirty="0" smtClean="0">
              <a:cs typeface="B Titr" pitchFamily="2" charset="-78"/>
            </a:rPr>
            <a:t>تحمل ریسک</a:t>
          </a:r>
          <a:endParaRPr lang="en-US" sz="1200" b="1" dirty="0">
            <a:cs typeface="B Titr" pitchFamily="2" charset="-78"/>
          </a:endParaRPr>
        </a:p>
      </dgm:t>
    </dgm:pt>
    <dgm:pt modelId="{2D428289-0377-4AA8-844F-D957E7D9E5E0}" type="parTrans" cxnId="{8FAF8E28-4655-4841-BEDF-A57F2D5FEFF7}">
      <dgm:prSet/>
      <dgm:spPr/>
      <dgm:t>
        <a:bodyPr/>
        <a:lstStyle/>
        <a:p>
          <a:endParaRPr lang="en-US">
            <a:cs typeface="B Titr" pitchFamily="2" charset="-78"/>
          </a:endParaRPr>
        </a:p>
      </dgm:t>
    </dgm:pt>
    <dgm:pt modelId="{5C3E5F10-4A24-4C2F-9038-3B43D3878B2C}" type="sibTrans" cxnId="{8FAF8E28-4655-4841-BEDF-A57F2D5FEFF7}">
      <dgm:prSet/>
      <dgm:spPr/>
      <dgm:t>
        <a:bodyPr/>
        <a:lstStyle/>
        <a:p>
          <a:endParaRPr lang="en-US">
            <a:cs typeface="B Titr" pitchFamily="2" charset="-78"/>
          </a:endParaRPr>
        </a:p>
      </dgm:t>
    </dgm:pt>
    <dgm:pt modelId="{171C487A-49EE-4360-9C80-A37E0C3BFB4B}">
      <dgm:prSet custT="1"/>
      <dgm:spPr/>
      <dgm:t>
        <a:bodyPr/>
        <a:lstStyle/>
        <a:p>
          <a:pPr marL="88900" indent="355600" algn="r" rtl="1"/>
          <a:r>
            <a:rPr lang="fa-IR" sz="1200" b="1" dirty="0" smtClean="0">
              <a:cs typeface="B Titr" pitchFamily="2" charset="-78"/>
            </a:rPr>
            <a:t>تحمل تضاد</a:t>
          </a:r>
          <a:endParaRPr lang="en-US" sz="1200" b="1" dirty="0">
            <a:cs typeface="B Titr" pitchFamily="2" charset="-78"/>
          </a:endParaRPr>
        </a:p>
      </dgm:t>
    </dgm:pt>
    <dgm:pt modelId="{08E92207-434E-4574-BAB2-5A23D789029D}" type="parTrans" cxnId="{23311816-5F7E-4F3E-88A7-DAF163C6EC4C}">
      <dgm:prSet/>
      <dgm:spPr/>
      <dgm:t>
        <a:bodyPr/>
        <a:lstStyle/>
        <a:p>
          <a:endParaRPr lang="en-US">
            <a:cs typeface="B Titr" pitchFamily="2" charset="-78"/>
          </a:endParaRPr>
        </a:p>
      </dgm:t>
    </dgm:pt>
    <dgm:pt modelId="{40F8B898-FA8C-4256-AB36-32FF17F18DC2}" type="sibTrans" cxnId="{23311816-5F7E-4F3E-88A7-DAF163C6EC4C}">
      <dgm:prSet/>
      <dgm:spPr/>
      <dgm:t>
        <a:bodyPr/>
        <a:lstStyle/>
        <a:p>
          <a:endParaRPr lang="en-US">
            <a:cs typeface="B Titr" pitchFamily="2" charset="-78"/>
          </a:endParaRPr>
        </a:p>
      </dgm:t>
    </dgm:pt>
    <dgm:pt modelId="{05C1F510-0CC4-47C2-BE07-09864428208D}">
      <dgm:prSet custT="1"/>
      <dgm:spPr/>
      <dgm:t>
        <a:bodyPr/>
        <a:lstStyle/>
        <a:p>
          <a:pPr marL="88900" indent="355600" algn="r" rtl="1"/>
          <a:r>
            <a:rPr lang="fa-IR" sz="1200" b="1" dirty="0" smtClean="0">
              <a:cs typeface="B Titr" pitchFamily="2" charset="-78"/>
            </a:rPr>
            <a:t>تمرکز بر نتایج</a:t>
          </a:r>
          <a:endParaRPr lang="en-US" sz="1200" b="1" dirty="0">
            <a:cs typeface="B Titr" pitchFamily="2" charset="-78"/>
          </a:endParaRPr>
        </a:p>
      </dgm:t>
    </dgm:pt>
    <dgm:pt modelId="{8D7190BB-F6E9-4757-8C30-3180049D1AAD}" type="parTrans" cxnId="{FF14AA69-5BBC-461D-A3DC-7B31108A80AC}">
      <dgm:prSet/>
      <dgm:spPr/>
      <dgm:t>
        <a:bodyPr/>
        <a:lstStyle/>
        <a:p>
          <a:endParaRPr lang="en-US">
            <a:cs typeface="B Titr" pitchFamily="2" charset="-78"/>
          </a:endParaRPr>
        </a:p>
      </dgm:t>
    </dgm:pt>
    <dgm:pt modelId="{EB6E8350-5AE3-4904-BEF9-EFF670DAC9DD}" type="sibTrans" cxnId="{FF14AA69-5BBC-461D-A3DC-7B31108A80AC}">
      <dgm:prSet/>
      <dgm:spPr/>
      <dgm:t>
        <a:bodyPr/>
        <a:lstStyle/>
        <a:p>
          <a:endParaRPr lang="en-US">
            <a:cs typeface="B Titr" pitchFamily="2" charset="-78"/>
          </a:endParaRPr>
        </a:p>
      </dgm:t>
    </dgm:pt>
    <dgm:pt modelId="{90ABA7D8-34D3-4AB8-8C5D-F1441F49E6B7}">
      <dgm:prSet custT="1"/>
      <dgm:spPr/>
      <dgm:t>
        <a:bodyPr/>
        <a:lstStyle/>
        <a:p>
          <a:pPr marL="88900" indent="355600" algn="r" rtl="1"/>
          <a:r>
            <a:rPr lang="fa-IR" sz="1100" b="1" dirty="0" smtClean="0">
              <a:cs typeface="B Titr" pitchFamily="2" charset="-78"/>
            </a:rPr>
            <a:t>کانونهای با ویژگی سیستمهای باز </a:t>
          </a:r>
          <a:endParaRPr lang="en-US" sz="1100" b="1" dirty="0">
            <a:cs typeface="B Titr" pitchFamily="2" charset="-78"/>
          </a:endParaRPr>
        </a:p>
      </dgm:t>
    </dgm:pt>
    <dgm:pt modelId="{F6614B4C-DCA9-4632-825E-FF07FD1765D2}" type="parTrans" cxnId="{ABE38D8C-57A9-4D30-B2E4-4BBAFBBA6629}">
      <dgm:prSet/>
      <dgm:spPr/>
      <dgm:t>
        <a:bodyPr/>
        <a:lstStyle/>
        <a:p>
          <a:endParaRPr lang="en-US">
            <a:cs typeface="B Titr" pitchFamily="2" charset="-78"/>
          </a:endParaRPr>
        </a:p>
      </dgm:t>
    </dgm:pt>
    <dgm:pt modelId="{C7CCE3F4-A77C-4DA1-847C-FC7F9E87F916}" type="sibTrans" cxnId="{ABE38D8C-57A9-4D30-B2E4-4BBAFBBA6629}">
      <dgm:prSet/>
      <dgm:spPr/>
      <dgm:t>
        <a:bodyPr/>
        <a:lstStyle/>
        <a:p>
          <a:endParaRPr lang="en-US">
            <a:cs typeface="B Titr" pitchFamily="2" charset="-78"/>
          </a:endParaRPr>
        </a:p>
      </dgm:t>
    </dgm:pt>
    <dgm:pt modelId="{9DB8E48C-F7E8-4210-B8BE-421ACA78DBA4}">
      <dgm:prSet/>
      <dgm:spPr/>
      <dgm:t>
        <a:bodyPr/>
        <a:lstStyle/>
        <a:p>
          <a:pPr rtl="1"/>
          <a:r>
            <a:rPr lang="fa-IR" smtClean="0">
              <a:cs typeface="B Titr" pitchFamily="2" charset="-78"/>
            </a:rPr>
            <a:t>توسعه</a:t>
          </a:r>
          <a:endParaRPr lang="en-US" dirty="0">
            <a:cs typeface="B Titr" pitchFamily="2" charset="-78"/>
          </a:endParaRPr>
        </a:p>
      </dgm:t>
    </dgm:pt>
    <dgm:pt modelId="{ECF3006C-F7D6-43C6-A81F-DA491FF5F5E9}" type="parTrans" cxnId="{027EF942-E5A1-4574-B3AA-6A15A82C8FD2}">
      <dgm:prSet/>
      <dgm:spPr/>
      <dgm:t>
        <a:bodyPr/>
        <a:lstStyle/>
        <a:p>
          <a:endParaRPr lang="en-US">
            <a:cs typeface="B Titr" pitchFamily="2" charset="-78"/>
          </a:endParaRPr>
        </a:p>
      </dgm:t>
    </dgm:pt>
    <dgm:pt modelId="{1CB70394-0ECD-40FF-A116-6539A838C54D}" type="sibTrans" cxnId="{027EF942-E5A1-4574-B3AA-6A15A82C8FD2}">
      <dgm:prSet/>
      <dgm:spPr/>
      <dgm:t>
        <a:bodyPr/>
        <a:lstStyle/>
        <a:p>
          <a:endParaRPr lang="en-US">
            <a:cs typeface="B Titr" pitchFamily="2" charset="-78"/>
          </a:endParaRPr>
        </a:p>
      </dgm:t>
    </dgm:pt>
    <dgm:pt modelId="{B10056FB-11C4-4A00-8055-D87AD4254E62}">
      <dgm:prSet/>
      <dgm:spPr/>
      <dgm:t>
        <a:bodyPr/>
        <a:lstStyle/>
        <a:p>
          <a:pPr rtl="1"/>
          <a:r>
            <a:rPr lang="fa-IR" smtClean="0">
              <a:cs typeface="B Titr" pitchFamily="2" charset="-78"/>
            </a:rPr>
            <a:t>امنیت شغلی بالا</a:t>
          </a:r>
          <a:endParaRPr lang="en-US" dirty="0">
            <a:cs typeface="B Titr" pitchFamily="2" charset="-78"/>
          </a:endParaRPr>
        </a:p>
      </dgm:t>
    </dgm:pt>
    <dgm:pt modelId="{96E646EF-3CB2-4EEE-A54E-526F75B233FB}" type="parTrans" cxnId="{D2512538-4C01-45F2-8133-7DF45E01ECC1}">
      <dgm:prSet/>
      <dgm:spPr/>
      <dgm:t>
        <a:bodyPr/>
        <a:lstStyle/>
        <a:p>
          <a:endParaRPr lang="en-US">
            <a:cs typeface="B Titr" pitchFamily="2" charset="-78"/>
          </a:endParaRPr>
        </a:p>
      </dgm:t>
    </dgm:pt>
    <dgm:pt modelId="{5EFA8104-8CED-4465-98EB-0211BA21A635}" type="sibTrans" cxnId="{D2512538-4C01-45F2-8133-7DF45E01ECC1}">
      <dgm:prSet/>
      <dgm:spPr/>
      <dgm:t>
        <a:bodyPr/>
        <a:lstStyle/>
        <a:p>
          <a:endParaRPr lang="en-US">
            <a:cs typeface="B Titr" pitchFamily="2" charset="-78"/>
          </a:endParaRPr>
        </a:p>
      </dgm:t>
    </dgm:pt>
    <dgm:pt modelId="{EEF53105-8D31-4340-9794-CF0FC6F85353}">
      <dgm:prSet/>
      <dgm:spPr/>
      <dgm:t>
        <a:bodyPr/>
        <a:lstStyle/>
        <a:p>
          <a:pPr rtl="1"/>
          <a:r>
            <a:rPr lang="fa-IR" smtClean="0">
              <a:cs typeface="B Titr" pitchFamily="2" charset="-78"/>
            </a:rPr>
            <a:t>وجود افراد خلاق</a:t>
          </a:r>
          <a:endParaRPr lang="en-US" dirty="0">
            <a:cs typeface="B Titr" pitchFamily="2" charset="-78"/>
          </a:endParaRPr>
        </a:p>
      </dgm:t>
    </dgm:pt>
    <dgm:pt modelId="{CC2D1135-5BD6-44BA-9E47-7340C521731A}" type="parTrans" cxnId="{E7410A6D-E48C-4D08-A988-0C89E080A6C1}">
      <dgm:prSet/>
      <dgm:spPr/>
      <dgm:t>
        <a:bodyPr/>
        <a:lstStyle/>
        <a:p>
          <a:endParaRPr lang="en-US">
            <a:cs typeface="B Titr" pitchFamily="2" charset="-78"/>
          </a:endParaRPr>
        </a:p>
      </dgm:t>
    </dgm:pt>
    <dgm:pt modelId="{2EB32878-9CD9-4BFE-882F-B14F6E77B124}" type="sibTrans" cxnId="{E7410A6D-E48C-4D08-A988-0C89E080A6C1}">
      <dgm:prSet/>
      <dgm:spPr/>
      <dgm:t>
        <a:bodyPr/>
        <a:lstStyle/>
        <a:p>
          <a:endParaRPr lang="en-US">
            <a:cs typeface="B Titr" pitchFamily="2" charset="-78"/>
          </a:endParaRPr>
        </a:p>
      </dgm:t>
    </dgm:pt>
    <dgm:pt modelId="{714445E8-B1C9-4F64-BD79-7EA7001286B0}" type="pres">
      <dgm:prSet presAssocID="{A7982EA5-2F6D-4A68-88D7-C5AC3D6CC43C}" presName="composite" presStyleCnt="0">
        <dgm:presLayoutVars>
          <dgm:chMax val="5"/>
          <dgm:dir/>
          <dgm:animLvl val="ctr"/>
          <dgm:resizeHandles val="exact"/>
        </dgm:presLayoutVars>
      </dgm:prSet>
      <dgm:spPr/>
      <dgm:t>
        <a:bodyPr/>
        <a:lstStyle/>
        <a:p>
          <a:endParaRPr lang="en-US"/>
        </a:p>
      </dgm:t>
    </dgm:pt>
    <dgm:pt modelId="{C671DEE6-57F9-4272-BD76-01E81431905D}" type="pres">
      <dgm:prSet presAssocID="{A7982EA5-2F6D-4A68-88D7-C5AC3D6CC43C}" presName="cycle" presStyleCnt="0"/>
      <dgm:spPr/>
      <dgm:t>
        <a:bodyPr/>
        <a:lstStyle/>
        <a:p>
          <a:endParaRPr lang="en-US"/>
        </a:p>
      </dgm:t>
    </dgm:pt>
    <dgm:pt modelId="{51ACFC59-0CFA-45F9-8D31-058D8547FDB5}" type="pres">
      <dgm:prSet presAssocID="{A7982EA5-2F6D-4A68-88D7-C5AC3D6CC43C}" presName="centerShape" presStyleCnt="0"/>
      <dgm:spPr/>
      <dgm:t>
        <a:bodyPr/>
        <a:lstStyle/>
        <a:p>
          <a:endParaRPr lang="en-US"/>
        </a:p>
      </dgm:t>
    </dgm:pt>
    <dgm:pt modelId="{E37A82FB-5DAC-45B0-8851-9F0C36CF632E}" type="pres">
      <dgm:prSet presAssocID="{A7982EA5-2F6D-4A68-88D7-C5AC3D6CC43C}" presName="connSite" presStyleLbl="node1" presStyleIdx="0" presStyleCnt="4"/>
      <dgm:spPr/>
      <dgm:t>
        <a:bodyPr/>
        <a:lstStyle/>
        <a:p>
          <a:endParaRPr lang="en-US"/>
        </a:p>
      </dgm:t>
    </dgm:pt>
    <dgm:pt modelId="{3AA5422A-5F31-472F-92BA-42B187B026B2}" type="pres">
      <dgm:prSet presAssocID="{A7982EA5-2F6D-4A68-88D7-C5AC3D6CC43C}" presName="visible" presStyleLbl="node1" presStyleIdx="0" presStyleCnt="4"/>
      <dgm:spPr/>
      <dgm:t>
        <a:bodyPr/>
        <a:lstStyle/>
        <a:p>
          <a:endParaRPr lang="en-US"/>
        </a:p>
      </dgm:t>
    </dgm:pt>
    <dgm:pt modelId="{30461341-0B21-4596-B5F5-1FB74BF9B812}" type="pres">
      <dgm:prSet presAssocID="{6DAB517D-1B12-46FE-968C-8D7AFD8AAAA2}" presName="Name25" presStyleLbl="parChTrans1D1" presStyleIdx="0" presStyleCnt="3"/>
      <dgm:spPr/>
      <dgm:t>
        <a:bodyPr/>
        <a:lstStyle/>
        <a:p>
          <a:endParaRPr lang="en-US"/>
        </a:p>
      </dgm:t>
    </dgm:pt>
    <dgm:pt modelId="{FDBDA339-F7EC-4600-91ED-8E7B40B60C07}" type="pres">
      <dgm:prSet presAssocID="{D18521DF-B791-4DE3-97B4-EDE8E4A59BD0}" presName="node" presStyleCnt="0"/>
      <dgm:spPr/>
      <dgm:t>
        <a:bodyPr/>
        <a:lstStyle/>
        <a:p>
          <a:endParaRPr lang="en-US"/>
        </a:p>
      </dgm:t>
    </dgm:pt>
    <dgm:pt modelId="{2F5F20A3-7DAE-4F4A-A0FD-F6A1E18A95C0}" type="pres">
      <dgm:prSet presAssocID="{D18521DF-B791-4DE3-97B4-EDE8E4A59BD0}" presName="parentNode" presStyleLbl="node1" presStyleIdx="1" presStyleCnt="4" custLinFactNeighborX="-46467">
        <dgm:presLayoutVars>
          <dgm:chMax val="1"/>
          <dgm:bulletEnabled val="1"/>
        </dgm:presLayoutVars>
      </dgm:prSet>
      <dgm:spPr/>
      <dgm:t>
        <a:bodyPr/>
        <a:lstStyle/>
        <a:p>
          <a:endParaRPr lang="en-US"/>
        </a:p>
      </dgm:t>
    </dgm:pt>
    <dgm:pt modelId="{F5AF1CB0-0CA9-4552-BCA9-869944FC5118}" type="pres">
      <dgm:prSet presAssocID="{D18521DF-B791-4DE3-97B4-EDE8E4A59BD0}" presName="childNode" presStyleLbl="revTx" presStyleIdx="0" presStyleCnt="3">
        <dgm:presLayoutVars>
          <dgm:bulletEnabled val="1"/>
        </dgm:presLayoutVars>
      </dgm:prSet>
      <dgm:spPr/>
      <dgm:t>
        <a:bodyPr/>
        <a:lstStyle/>
        <a:p>
          <a:endParaRPr lang="en-US"/>
        </a:p>
      </dgm:t>
    </dgm:pt>
    <dgm:pt modelId="{D378D0BC-E533-4B08-A97D-0AC177A7D99C}" type="pres">
      <dgm:prSet presAssocID="{B74AB1A0-EE77-4726-B68E-416679C45B0D}" presName="Name25" presStyleLbl="parChTrans1D1" presStyleIdx="1" presStyleCnt="3"/>
      <dgm:spPr/>
      <dgm:t>
        <a:bodyPr/>
        <a:lstStyle/>
        <a:p>
          <a:endParaRPr lang="en-US"/>
        </a:p>
      </dgm:t>
    </dgm:pt>
    <dgm:pt modelId="{2AFF33F2-6016-4E9C-9ACF-28CA9A9C82D4}" type="pres">
      <dgm:prSet presAssocID="{E3A3F924-A7E5-4593-A41E-046194ECBCEB}" presName="node" presStyleCnt="0"/>
      <dgm:spPr/>
      <dgm:t>
        <a:bodyPr/>
        <a:lstStyle/>
        <a:p>
          <a:endParaRPr lang="en-US"/>
        </a:p>
      </dgm:t>
    </dgm:pt>
    <dgm:pt modelId="{F91058C1-27E4-4715-A8AB-B85608E4D76C}" type="pres">
      <dgm:prSet presAssocID="{E3A3F924-A7E5-4593-A41E-046194ECBCEB}" presName="parentNode" presStyleLbl="node1" presStyleIdx="2" presStyleCnt="4" custLinFactNeighborX="-10815" custLinFactNeighborY="-8973">
        <dgm:presLayoutVars>
          <dgm:chMax val="1"/>
          <dgm:bulletEnabled val="1"/>
        </dgm:presLayoutVars>
      </dgm:prSet>
      <dgm:spPr/>
      <dgm:t>
        <a:bodyPr/>
        <a:lstStyle/>
        <a:p>
          <a:endParaRPr lang="en-US"/>
        </a:p>
      </dgm:t>
    </dgm:pt>
    <dgm:pt modelId="{98E76037-6C16-4AEE-9467-D93569C9B01C}" type="pres">
      <dgm:prSet presAssocID="{E3A3F924-A7E5-4593-A41E-046194ECBCEB}" presName="childNode" presStyleLbl="revTx" presStyleIdx="1" presStyleCnt="3">
        <dgm:presLayoutVars>
          <dgm:bulletEnabled val="1"/>
        </dgm:presLayoutVars>
      </dgm:prSet>
      <dgm:spPr>
        <a:prstGeom prst="leftArrowCallout">
          <a:avLst/>
        </a:prstGeom>
      </dgm:spPr>
      <dgm:t>
        <a:bodyPr/>
        <a:lstStyle/>
        <a:p>
          <a:endParaRPr lang="en-US"/>
        </a:p>
      </dgm:t>
    </dgm:pt>
    <dgm:pt modelId="{C32F8912-B9DE-4D97-92FA-0C64BE62C9AD}" type="pres">
      <dgm:prSet presAssocID="{7037A79B-AE6B-4C99-84AC-614C9C236CA7}" presName="Name25" presStyleLbl="parChTrans1D1" presStyleIdx="2" presStyleCnt="3"/>
      <dgm:spPr/>
      <dgm:t>
        <a:bodyPr/>
        <a:lstStyle/>
        <a:p>
          <a:endParaRPr lang="en-US"/>
        </a:p>
      </dgm:t>
    </dgm:pt>
    <dgm:pt modelId="{DB42A176-5754-432E-BC94-BC4032BC6F37}" type="pres">
      <dgm:prSet presAssocID="{31B7803E-1C58-42C3-A5EA-24DCF35A3F0A}" presName="node" presStyleCnt="0"/>
      <dgm:spPr/>
      <dgm:t>
        <a:bodyPr/>
        <a:lstStyle/>
        <a:p>
          <a:endParaRPr lang="en-US"/>
        </a:p>
      </dgm:t>
    </dgm:pt>
    <dgm:pt modelId="{C5EEDE32-7BE0-4E5E-9760-A0AE5D7918FC}" type="pres">
      <dgm:prSet presAssocID="{31B7803E-1C58-42C3-A5EA-24DCF35A3F0A}" presName="parentNode" presStyleLbl="node1" presStyleIdx="3" presStyleCnt="4" custLinFactNeighborX="-42729">
        <dgm:presLayoutVars>
          <dgm:chMax val="1"/>
          <dgm:bulletEnabled val="1"/>
        </dgm:presLayoutVars>
      </dgm:prSet>
      <dgm:spPr/>
      <dgm:t>
        <a:bodyPr/>
        <a:lstStyle/>
        <a:p>
          <a:endParaRPr lang="en-US"/>
        </a:p>
      </dgm:t>
    </dgm:pt>
    <dgm:pt modelId="{E4B2F847-B383-4567-AAB0-D88699C22548}" type="pres">
      <dgm:prSet presAssocID="{31B7803E-1C58-42C3-A5EA-24DCF35A3F0A}" presName="childNode" presStyleLbl="revTx" presStyleIdx="2" presStyleCnt="3">
        <dgm:presLayoutVars>
          <dgm:bulletEnabled val="1"/>
        </dgm:presLayoutVars>
      </dgm:prSet>
      <dgm:spPr/>
      <dgm:t>
        <a:bodyPr/>
        <a:lstStyle/>
        <a:p>
          <a:endParaRPr lang="en-US"/>
        </a:p>
      </dgm:t>
    </dgm:pt>
  </dgm:ptLst>
  <dgm:cxnLst>
    <dgm:cxn modelId="{7BC4770C-38D7-4AEA-B248-C489693F0EEC}" type="presOf" srcId="{5678E452-2217-4B7C-BC08-25A6DAB43419}" destId="{E4B2F847-B383-4567-AAB0-D88699C22548}" srcOrd="0" destOrd="0" presId="urn:microsoft.com/office/officeart/2005/8/layout/radial2"/>
    <dgm:cxn modelId="{E7410A6D-E48C-4D08-A988-0C89E080A6C1}" srcId="{31B7803E-1C58-42C3-A5EA-24DCF35A3F0A}" destId="{EEF53105-8D31-4340-9794-CF0FC6F85353}" srcOrd="3" destOrd="0" parTransId="{CC2D1135-5BD6-44BA-9E47-7340C521731A}" sibTransId="{2EB32878-9CD9-4BFE-882F-B14F6E77B124}"/>
    <dgm:cxn modelId="{2F3AF465-8BB4-4A88-9112-ED6201231D8D}" srcId="{31B7803E-1C58-42C3-A5EA-24DCF35A3F0A}" destId="{5678E452-2217-4B7C-BC08-25A6DAB43419}" srcOrd="0" destOrd="0" parTransId="{CE5AB841-A5B8-42A0-B1AD-E44BEEE02CEF}" sibTransId="{A86DE8A7-D14D-4D5F-9524-D2E19CFA5768}"/>
    <dgm:cxn modelId="{E3A5F368-5348-4129-83BF-925A32BF42A1}" type="presOf" srcId="{A7982EA5-2F6D-4A68-88D7-C5AC3D6CC43C}" destId="{714445E8-B1C9-4F64-BD79-7EA7001286B0}" srcOrd="0" destOrd="0" presId="urn:microsoft.com/office/officeart/2005/8/layout/radial2"/>
    <dgm:cxn modelId="{F627F2CD-E2E2-49DE-AC7C-59C6D948FF9A}" type="presOf" srcId="{D18521DF-B791-4DE3-97B4-EDE8E4A59BD0}" destId="{2F5F20A3-7DAE-4F4A-A0FD-F6A1E18A95C0}" srcOrd="0" destOrd="0" presId="urn:microsoft.com/office/officeart/2005/8/layout/radial2"/>
    <dgm:cxn modelId="{D2512538-4C01-45F2-8133-7DF45E01ECC1}" srcId="{31B7803E-1C58-42C3-A5EA-24DCF35A3F0A}" destId="{B10056FB-11C4-4A00-8055-D87AD4254E62}" srcOrd="2" destOrd="0" parTransId="{96E646EF-3CB2-4EEE-A54E-526F75B233FB}" sibTransId="{5EFA8104-8CED-4465-98EB-0211BA21A635}"/>
    <dgm:cxn modelId="{23920258-06C3-4B19-87FD-1BC75E8253B8}" type="presOf" srcId="{FC674901-A794-46DA-82A4-23056D680BBE}" destId="{98E76037-6C16-4AEE-9467-D93569C9B01C}" srcOrd="0" destOrd="0" presId="urn:microsoft.com/office/officeart/2005/8/layout/radial2"/>
    <dgm:cxn modelId="{5420DC90-CC14-4ED9-8BAB-24C6B92A4976}" type="presOf" srcId="{7037A79B-AE6B-4C99-84AC-614C9C236CA7}" destId="{C32F8912-B9DE-4D97-92FA-0C64BE62C9AD}" srcOrd="0" destOrd="0" presId="urn:microsoft.com/office/officeart/2005/8/layout/radial2"/>
    <dgm:cxn modelId="{8710942E-859C-423C-B75A-2D7082950A8E}" srcId="{A7982EA5-2F6D-4A68-88D7-C5AC3D6CC43C}" destId="{E3A3F924-A7E5-4593-A41E-046194ECBCEB}" srcOrd="1" destOrd="0" parTransId="{B74AB1A0-EE77-4726-B68E-416679C45B0D}" sibTransId="{2AD558B2-4616-45D3-9694-9AAE29371496}"/>
    <dgm:cxn modelId="{BB207180-05E4-4856-8587-6B3335F8382A}" srcId="{E3A3F924-A7E5-4593-A41E-046194ECBCEB}" destId="{FC674901-A794-46DA-82A4-23056D680BBE}" srcOrd="0" destOrd="0" parTransId="{979B97E1-FC4F-4346-850E-D7404A828564}" sibTransId="{E28DB929-75D6-4016-B6D6-81D8D135E73A}"/>
    <dgm:cxn modelId="{64FA0BF8-6690-4FD8-BC91-BAD20F5CA3E3}" srcId="{A7982EA5-2F6D-4A68-88D7-C5AC3D6CC43C}" destId="{31B7803E-1C58-42C3-A5EA-24DCF35A3F0A}" srcOrd="2" destOrd="0" parTransId="{7037A79B-AE6B-4C99-84AC-614C9C236CA7}" sibTransId="{92FD31CB-0587-4A2A-9C8B-100881FD3ED7}"/>
    <dgm:cxn modelId="{9D5AFEB9-20DC-499F-BD20-18CA678982CD}" type="presOf" srcId="{D698A90E-C70F-49E8-AD3C-7A8F569215AC}" destId="{98E76037-6C16-4AEE-9467-D93569C9B01C}" srcOrd="0" destOrd="1" presId="urn:microsoft.com/office/officeart/2005/8/layout/radial2"/>
    <dgm:cxn modelId="{23311816-5F7E-4F3E-88A7-DAF163C6EC4C}" srcId="{E3A3F924-A7E5-4593-A41E-046194ECBCEB}" destId="{171C487A-49EE-4360-9C80-A37E0C3BFB4B}" srcOrd="3" destOrd="0" parTransId="{08E92207-434E-4574-BAB2-5A23D789029D}" sibTransId="{40F8B898-FA8C-4256-AB36-32FF17F18DC2}"/>
    <dgm:cxn modelId="{8FF2119A-F51E-494B-B7ED-8763F8173033}" srcId="{A7982EA5-2F6D-4A68-88D7-C5AC3D6CC43C}" destId="{D18521DF-B791-4DE3-97B4-EDE8E4A59BD0}" srcOrd="0" destOrd="0" parTransId="{6DAB517D-1B12-46FE-968C-8D7AFD8AAAA2}" sibTransId="{B969EB9B-2078-4644-A769-668D1A3F7F0F}"/>
    <dgm:cxn modelId="{C4CA7C7D-3CCE-4F80-B0A9-2194BAE19B35}" type="presOf" srcId="{B1A22BF0-8217-45FC-9D9B-45F56D90DDA8}" destId="{F5AF1CB0-0CA9-4552-BCA9-869944FC5118}" srcOrd="0" destOrd="0" presId="urn:microsoft.com/office/officeart/2005/8/layout/radial2"/>
    <dgm:cxn modelId="{6978FC92-BC52-41A7-9BD3-FDCB5D33E46F}" type="presOf" srcId="{31B7803E-1C58-42C3-A5EA-24DCF35A3F0A}" destId="{C5EEDE32-7BE0-4E5E-9760-A0AE5D7918FC}" srcOrd="0" destOrd="0" presId="urn:microsoft.com/office/officeart/2005/8/layout/radial2"/>
    <dgm:cxn modelId="{D8F242CD-61AB-4721-B09C-E43DB8C18532}" type="presOf" srcId="{6DAB517D-1B12-46FE-968C-8D7AFD8AAAA2}" destId="{30461341-0B21-4596-B5F5-1FB74BF9B812}" srcOrd="0" destOrd="0" presId="urn:microsoft.com/office/officeart/2005/8/layout/radial2"/>
    <dgm:cxn modelId="{0AA7D86A-CC65-4A20-9C38-51CB291CBCC8}" type="presOf" srcId="{171C487A-49EE-4360-9C80-A37E0C3BFB4B}" destId="{98E76037-6C16-4AEE-9467-D93569C9B01C}" srcOrd="0" destOrd="3" presId="urn:microsoft.com/office/officeart/2005/8/layout/radial2"/>
    <dgm:cxn modelId="{5527A68A-F909-4B3F-B19F-2D6A41EBF0DD}" type="presOf" srcId="{B74AB1A0-EE77-4726-B68E-416679C45B0D}" destId="{D378D0BC-E533-4B08-A97D-0AC177A7D99C}" srcOrd="0" destOrd="0" presId="urn:microsoft.com/office/officeart/2005/8/layout/radial2"/>
    <dgm:cxn modelId="{FF14AA69-5BBC-461D-A3DC-7B31108A80AC}" srcId="{E3A3F924-A7E5-4593-A41E-046194ECBCEB}" destId="{05C1F510-0CC4-47C2-BE07-09864428208D}" srcOrd="4" destOrd="0" parTransId="{8D7190BB-F6E9-4757-8C30-3180049D1AAD}" sibTransId="{EB6E8350-5AE3-4904-BEF9-EFF670DAC9DD}"/>
    <dgm:cxn modelId="{76463C41-C67A-4D05-B570-02FD8F6EA6A4}" srcId="{E3A3F924-A7E5-4593-A41E-046194ECBCEB}" destId="{D698A90E-C70F-49E8-AD3C-7A8F569215AC}" srcOrd="1" destOrd="0" parTransId="{7B86576E-9991-4B4A-9827-6BA76389389F}" sibTransId="{2D08B7D9-0712-4ADC-9B7D-7776D8EE7386}"/>
    <dgm:cxn modelId="{89DD02E1-C90A-412E-A379-6BC5EFE767DA}" type="presOf" srcId="{E3A3F924-A7E5-4593-A41E-046194ECBCEB}" destId="{F91058C1-27E4-4715-A8AB-B85608E4D76C}" srcOrd="0" destOrd="0" presId="urn:microsoft.com/office/officeart/2005/8/layout/radial2"/>
    <dgm:cxn modelId="{3578B882-4555-45BA-891B-1AC409578DD7}" type="presOf" srcId="{EEF53105-8D31-4340-9794-CF0FC6F85353}" destId="{E4B2F847-B383-4567-AAB0-D88699C22548}" srcOrd="0" destOrd="3" presId="urn:microsoft.com/office/officeart/2005/8/layout/radial2"/>
    <dgm:cxn modelId="{0CC4C7D7-251A-4540-BBB0-9C9421806E9D}" type="presOf" srcId="{BA141F23-DAE5-46DE-950E-04C9FAB8C414}" destId="{98E76037-6C16-4AEE-9467-D93569C9B01C}" srcOrd="0" destOrd="2" presId="urn:microsoft.com/office/officeart/2005/8/layout/radial2"/>
    <dgm:cxn modelId="{ABE38D8C-57A9-4D30-B2E4-4BBAFBBA6629}" srcId="{E3A3F924-A7E5-4593-A41E-046194ECBCEB}" destId="{90ABA7D8-34D3-4AB8-8C5D-F1441F49E6B7}" srcOrd="5" destOrd="0" parTransId="{F6614B4C-DCA9-4632-825E-FF07FD1765D2}" sibTransId="{C7CCE3F4-A77C-4DA1-847C-FC7F9E87F916}"/>
    <dgm:cxn modelId="{DDC48DF6-922A-46AB-8BDD-0CEDAC864AA5}" srcId="{D18521DF-B791-4DE3-97B4-EDE8E4A59BD0}" destId="{2EB9DC28-64C0-40C5-9BE2-66C98D1497B7}" srcOrd="2" destOrd="0" parTransId="{A5C4C48E-570E-4917-85F3-D93DD9D10A3B}" sibTransId="{28A9244F-D5F0-4016-A5E6-D988FABA10C0}"/>
    <dgm:cxn modelId="{027EF942-E5A1-4574-B3AA-6A15A82C8FD2}" srcId="{31B7803E-1C58-42C3-A5EA-24DCF35A3F0A}" destId="{9DB8E48C-F7E8-4210-B8BE-421ACA78DBA4}" srcOrd="1" destOrd="0" parTransId="{ECF3006C-F7D6-43C6-A81F-DA491FF5F5E9}" sibTransId="{1CB70394-0ECD-40FF-A116-6539A838C54D}"/>
    <dgm:cxn modelId="{D9917B3C-6E5D-4EB6-9F73-196B090A18CD}" srcId="{D18521DF-B791-4DE3-97B4-EDE8E4A59BD0}" destId="{B1A22BF0-8217-45FC-9D9B-45F56D90DDA8}" srcOrd="0" destOrd="0" parTransId="{ADCBAFB8-0204-49CD-815F-16C5AE93C5B1}" sibTransId="{AB2AA4E6-F319-44DE-8C21-012B3B46F7FB}"/>
    <dgm:cxn modelId="{192101EC-5981-4EFB-81E1-48162547C937}" srcId="{D18521DF-B791-4DE3-97B4-EDE8E4A59BD0}" destId="{E8D643BE-FC7C-4FCB-A9C7-BE88A109056F}" srcOrd="1" destOrd="0" parTransId="{E3D37A5A-B435-476F-832A-9CC915ED38CD}" sibTransId="{EFBFBB05-B94A-4C89-9A9B-B06A04CDED6A}"/>
    <dgm:cxn modelId="{8FAF8E28-4655-4841-BEDF-A57F2D5FEFF7}" srcId="{E3A3F924-A7E5-4593-A41E-046194ECBCEB}" destId="{BA141F23-DAE5-46DE-950E-04C9FAB8C414}" srcOrd="2" destOrd="0" parTransId="{2D428289-0377-4AA8-844F-D957E7D9E5E0}" sibTransId="{5C3E5F10-4A24-4C2F-9038-3B43D3878B2C}"/>
    <dgm:cxn modelId="{7E6E0819-DCE8-456C-80C7-782DC7FC7827}" type="presOf" srcId="{9DB8E48C-F7E8-4210-B8BE-421ACA78DBA4}" destId="{E4B2F847-B383-4567-AAB0-D88699C22548}" srcOrd="0" destOrd="1" presId="urn:microsoft.com/office/officeart/2005/8/layout/radial2"/>
    <dgm:cxn modelId="{E350F882-FD66-4C2D-AEB5-46CF553C0B8B}" type="presOf" srcId="{B10056FB-11C4-4A00-8055-D87AD4254E62}" destId="{E4B2F847-B383-4567-AAB0-D88699C22548}" srcOrd="0" destOrd="2" presId="urn:microsoft.com/office/officeart/2005/8/layout/radial2"/>
    <dgm:cxn modelId="{5C4951FC-B26C-4784-B826-2A34AAA7824A}" type="presOf" srcId="{2EB9DC28-64C0-40C5-9BE2-66C98D1497B7}" destId="{F5AF1CB0-0CA9-4552-BCA9-869944FC5118}" srcOrd="0" destOrd="2" presId="urn:microsoft.com/office/officeart/2005/8/layout/radial2"/>
    <dgm:cxn modelId="{00068CC9-5792-4238-B45D-DECBE94964D6}" type="presOf" srcId="{90ABA7D8-34D3-4AB8-8C5D-F1441F49E6B7}" destId="{98E76037-6C16-4AEE-9467-D93569C9B01C}" srcOrd="0" destOrd="5" presId="urn:microsoft.com/office/officeart/2005/8/layout/radial2"/>
    <dgm:cxn modelId="{7B1D3E2E-4BBA-4EF4-8241-004DBEB95955}" type="presOf" srcId="{E8D643BE-FC7C-4FCB-A9C7-BE88A109056F}" destId="{F5AF1CB0-0CA9-4552-BCA9-869944FC5118}" srcOrd="0" destOrd="1" presId="urn:microsoft.com/office/officeart/2005/8/layout/radial2"/>
    <dgm:cxn modelId="{8E669F61-519E-46AE-8AD9-1F000FAEA835}" type="presOf" srcId="{05C1F510-0CC4-47C2-BE07-09864428208D}" destId="{98E76037-6C16-4AEE-9467-D93569C9B01C}" srcOrd="0" destOrd="4" presId="urn:microsoft.com/office/officeart/2005/8/layout/radial2"/>
    <dgm:cxn modelId="{26E7BBA1-AB2F-4904-9D45-2DE7B7BE7E45}" type="presParOf" srcId="{714445E8-B1C9-4F64-BD79-7EA7001286B0}" destId="{C671DEE6-57F9-4272-BD76-01E81431905D}" srcOrd="0" destOrd="0" presId="urn:microsoft.com/office/officeart/2005/8/layout/radial2"/>
    <dgm:cxn modelId="{BBC65B25-24D1-4E58-A862-7D7C5EAE1A96}" type="presParOf" srcId="{C671DEE6-57F9-4272-BD76-01E81431905D}" destId="{51ACFC59-0CFA-45F9-8D31-058D8547FDB5}" srcOrd="0" destOrd="0" presId="urn:microsoft.com/office/officeart/2005/8/layout/radial2"/>
    <dgm:cxn modelId="{CBC1A3C2-55DE-46D8-BE33-B6AD399E6A54}" type="presParOf" srcId="{51ACFC59-0CFA-45F9-8D31-058D8547FDB5}" destId="{E37A82FB-5DAC-45B0-8851-9F0C36CF632E}" srcOrd="0" destOrd="0" presId="urn:microsoft.com/office/officeart/2005/8/layout/radial2"/>
    <dgm:cxn modelId="{6E453131-7AE9-4B43-8A99-F7E17D866859}" type="presParOf" srcId="{51ACFC59-0CFA-45F9-8D31-058D8547FDB5}" destId="{3AA5422A-5F31-472F-92BA-42B187B026B2}" srcOrd="1" destOrd="0" presId="urn:microsoft.com/office/officeart/2005/8/layout/radial2"/>
    <dgm:cxn modelId="{869BBAF8-D96B-4D15-91BB-F768CA2303D9}" type="presParOf" srcId="{C671DEE6-57F9-4272-BD76-01E81431905D}" destId="{30461341-0B21-4596-B5F5-1FB74BF9B812}" srcOrd="1" destOrd="0" presId="urn:microsoft.com/office/officeart/2005/8/layout/radial2"/>
    <dgm:cxn modelId="{90BBBC0F-0B90-4D64-85EF-F2416ADDCAB4}" type="presParOf" srcId="{C671DEE6-57F9-4272-BD76-01E81431905D}" destId="{FDBDA339-F7EC-4600-91ED-8E7B40B60C07}" srcOrd="2" destOrd="0" presId="urn:microsoft.com/office/officeart/2005/8/layout/radial2"/>
    <dgm:cxn modelId="{F6979E1D-C571-4145-88CE-64A81E0F781D}" type="presParOf" srcId="{FDBDA339-F7EC-4600-91ED-8E7B40B60C07}" destId="{2F5F20A3-7DAE-4F4A-A0FD-F6A1E18A95C0}" srcOrd="0" destOrd="0" presId="urn:microsoft.com/office/officeart/2005/8/layout/radial2"/>
    <dgm:cxn modelId="{2B9BA1FE-BF18-44F1-B637-EAA5C201D08E}" type="presParOf" srcId="{FDBDA339-F7EC-4600-91ED-8E7B40B60C07}" destId="{F5AF1CB0-0CA9-4552-BCA9-869944FC5118}" srcOrd="1" destOrd="0" presId="urn:microsoft.com/office/officeart/2005/8/layout/radial2"/>
    <dgm:cxn modelId="{1E823A64-6EDA-4C74-807C-432AD8482F5F}" type="presParOf" srcId="{C671DEE6-57F9-4272-BD76-01E81431905D}" destId="{D378D0BC-E533-4B08-A97D-0AC177A7D99C}" srcOrd="3" destOrd="0" presId="urn:microsoft.com/office/officeart/2005/8/layout/radial2"/>
    <dgm:cxn modelId="{8B7BD8D0-C47A-4598-A83A-5FEBBF267FF9}" type="presParOf" srcId="{C671DEE6-57F9-4272-BD76-01E81431905D}" destId="{2AFF33F2-6016-4E9C-9ACF-28CA9A9C82D4}" srcOrd="4" destOrd="0" presId="urn:microsoft.com/office/officeart/2005/8/layout/radial2"/>
    <dgm:cxn modelId="{35747A7D-37A9-42DE-AA3A-45B5E0719AE9}" type="presParOf" srcId="{2AFF33F2-6016-4E9C-9ACF-28CA9A9C82D4}" destId="{F91058C1-27E4-4715-A8AB-B85608E4D76C}" srcOrd="0" destOrd="0" presId="urn:microsoft.com/office/officeart/2005/8/layout/radial2"/>
    <dgm:cxn modelId="{81E4EF7E-D52A-4DD3-9FD9-06602D4992CD}" type="presParOf" srcId="{2AFF33F2-6016-4E9C-9ACF-28CA9A9C82D4}" destId="{98E76037-6C16-4AEE-9467-D93569C9B01C}" srcOrd="1" destOrd="0" presId="urn:microsoft.com/office/officeart/2005/8/layout/radial2"/>
    <dgm:cxn modelId="{1AA22EC9-1174-4CC6-ADEF-78728B92CBD6}" type="presParOf" srcId="{C671DEE6-57F9-4272-BD76-01E81431905D}" destId="{C32F8912-B9DE-4D97-92FA-0C64BE62C9AD}" srcOrd="5" destOrd="0" presId="urn:microsoft.com/office/officeart/2005/8/layout/radial2"/>
    <dgm:cxn modelId="{62DA3310-88C2-4642-96A0-3B8E372593B8}" type="presParOf" srcId="{C671DEE6-57F9-4272-BD76-01E81431905D}" destId="{DB42A176-5754-432E-BC94-BC4032BC6F37}" srcOrd="6" destOrd="0" presId="urn:microsoft.com/office/officeart/2005/8/layout/radial2"/>
    <dgm:cxn modelId="{1B5B88FB-4F33-41B3-8C46-FF40822B227A}" type="presParOf" srcId="{DB42A176-5754-432E-BC94-BC4032BC6F37}" destId="{C5EEDE32-7BE0-4E5E-9760-A0AE5D7918FC}" srcOrd="0" destOrd="0" presId="urn:microsoft.com/office/officeart/2005/8/layout/radial2"/>
    <dgm:cxn modelId="{1FD2105D-FFC4-4F7A-8C5F-F34B4EDD0A4B}" type="presParOf" srcId="{DB42A176-5754-432E-BC94-BC4032BC6F37}" destId="{E4B2F847-B383-4567-AAB0-D88699C22548}"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D45BF32-DF8E-4C85-B66F-1EAB5422491A}" type="doc">
      <dgm:prSet loTypeId="urn:microsoft.com/office/officeart/2005/8/layout/venn1" loCatId="relationship" qsTypeId="urn:microsoft.com/office/officeart/2005/8/quickstyle/3d1" qsCatId="3D" csTypeId="urn:microsoft.com/office/officeart/2005/8/colors/accent1_5" csCatId="accent1" phldr="1"/>
      <dgm:spPr/>
    </dgm:pt>
    <dgm:pt modelId="{6F8A35E7-7A40-4170-AF8D-6B0698DCF6F1}">
      <dgm:prSet phldrT="[Text]" custT="1"/>
      <dgm:spPr/>
      <dgm:t>
        <a:bodyPr/>
        <a:lstStyle/>
        <a:p>
          <a:r>
            <a:rPr lang="fa-IR" sz="1800" baseline="0" dirty="0" smtClean="0">
              <a:latin typeface="Comic Sans MS" pitchFamily="66" charset="0"/>
              <a:cs typeface="B Titr" pitchFamily="2" charset="-78"/>
            </a:rPr>
            <a:t>انگيزه</a:t>
          </a:r>
          <a:endParaRPr lang="en-US" sz="1800" baseline="0" dirty="0" smtClean="0">
            <a:latin typeface="Comic Sans MS" pitchFamily="66" charset="0"/>
            <a:cs typeface="B Titr" pitchFamily="2" charset="-78"/>
          </a:endParaRPr>
        </a:p>
      </dgm:t>
    </dgm:pt>
    <dgm:pt modelId="{1D915E9A-E125-4F31-8493-968CC6801E67}" type="parTrans" cxnId="{65938465-E71C-4F6F-A657-8707F348F8AC}">
      <dgm:prSet/>
      <dgm:spPr/>
      <dgm:t>
        <a:bodyPr/>
        <a:lstStyle/>
        <a:p>
          <a:endParaRPr lang="en-US" sz="1400">
            <a:cs typeface="B Titr" pitchFamily="2" charset="-78"/>
          </a:endParaRPr>
        </a:p>
      </dgm:t>
    </dgm:pt>
    <dgm:pt modelId="{71202A67-00DB-4C17-B2B6-CBC27E2F8CC1}" type="sibTrans" cxnId="{65938465-E71C-4F6F-A657-8707F348F8AC}">
      <dgm:prSet/>
      <dgm:spPr/>
      <dgm:t>
        <a:bodyPr/>
        <a:lstStyle/>
        <a:p>
          <a:endParaRPr lang="en-US" sz="1400">
            <a:cs typeface="B Titr" pitchFamily="2" charset="-78"/>
          </a:endParaRPr>
        </a:p>
      </dgm:t>
    </dgm:pt>
    <dgm:pt modelId="{4B50F6DA-3782-4B72-A08C-9CD1E4054B48}">
      <dgm:prSet phldrT="[Text]" custT="1"/>
      <dgm:spPr/>
      <dgm:t>
        <a:bodyPr/>
        <a:lstStyle/>
        <a:p>
          <a:r>
            <a:rPr lang="fa-IR" sz="1800" baseline="0" dirty="0" smtClean="0">
              <a:latin typeface="Comic Sans MS" pitchFamily="66" charset="0"/>
              <a:cs typeface="B Titr" pitchFamily="2" charset="-78"/>
            </a:rPr>
            <a:t>دانش</a:t>
          </a:r>
          <a:endParaRPr lang="en-US" sz="1800" baseline="0" dirty="0" smtClean="0">
            <a:latin typeface="Comic Sans MS" pitchFamily="66" charset="0"/>
            <a:cs typeface="B Titr" pitchFamily="2" charset="-78"/>
          </a:endParaRPr>
        </a:p>
      </dgm:t>
    </dgm:pt>
    <dgm:pt modelId="{A2350809-3910-4BD9-9933-54F33977AA5F}" type="parTrans" cxnId="{84798343-0DB9-47F9-B513-88B4FD5BBECC}">
      <dgm:prSet/>
      <dgm:spPr/>
      <dgm:t>
        <a:bodyPr/>
        <a:lstStyle/>
        <a:p>
          <a:endParaRPr lang="en-US" sz="1400">
            <a:cs typeface="B Titr" pitchFamily="2" charset="-78"/>
          </a:endParaRPr>
        </a:p>
      </dgm:t>
    </dgm:pt>
    <dgm:pt modelId="{7C698A67-BBBD-4019-93C6-6AA1CB459EF6}" type="sibTrans" cxnId="{84798343-0DB9-47F9-B513-88B4FD5BBECC}">
      <dgm:prSet/>
      <dgm:spPr/>
      <dgm:t>
        <a:bodyPr/>
        <a:lstStyle/>
        <a:p>
          <a:endParaRPr lang="en-US" sz="1400">
            <a:cs typeface="B Titr" pitchFamily="2" charset="-78"/>
          </a:endParaRPr>
        </a:p>
      </dgm:t>
    </dgm:pt>
    <dgm:pt modelId="{9FBCB444-6517-420C-A022-902A16593F2C}">
      <dgm:prSet phldrT="[Text]" custT="1"/>
      <dgm:spPr/>
      <dgm:t>
        <a:bodyPr/>
        <a:lstStyle/>
        <a:p>
          <a:r>
            <a:rPr lang="fa-IR" sz="1800" baseline="0" dirty="0" smtClean="0">
              <a:latin typeface="Comic Sans MS" pitchFamily="66" charset="0"/>
              <a:cs typeface="B Titr" pitchFamily="2" charset="-78"/>
            </a:rPr>
            <a:t>مهارت  تفکر</a:t>
          </a:r>
        </a:p>
        <a:p>
          <a:r>
            <a:rPr lang="fa-IR" sz="1800" baseline="0" dirty="0" smtClean="0">
              <a:latin typeface="Comic Sans MS" pitchFamily="66" charset="0"/>
              <a:cs typeface="B Titr" pitchFamily="2" charset="-78"/>
            </a:rPr>
            <a:t>خلاق</a:t>
          </a:r>
          <a:endParaRPr lang="en-US" sz="1800" baseline="0" dirty="0">
            <a:latin typeface="Comic Sans MS" pitchFamily="66" charset="0"/>
            <a:cs typeface="B Titr" pitchFamily="2" charset="-78"/>
          </a:endParaRPr>
        </a:p>
      </dgm:t>
    </dgm:pt>
    <dgm:pt modelId="{CF5D0980-A212-4A1D-AF70-747EFD79E0A1}" type="parTrans" cxnId="{8307D7A6-1653-4E61-90A9-A7ED44072E98}">
      <dgm:prSet/>
      <dgm:spPr/>
      <dgm:t>
        <a:bodyPr/>
        <a:lstStyle/>
        <a:p>
          <a:endParaRPr lang="en-US" sz="1400">
            <a:cs typeface="B Titr" pitchFamily="2" charset="-78"/>
          </a:endParaRPr>
        </a:p>
      </dgm:t>
    </dgm:pt>
    <dgm:pt modelId="{EC173197-A735-46BF-A777-F0002D2D981B}" type="sibTrans" cxnId="{8307D7A6-1653-4E61-90A9-A7ED44072E98}">
      <dgm:prSet/>
      <dgm:spPr/>
      <dgm:t>
        <a:bodyPr/>
        <a:lstStyle/>
        <a:p>
          <a:endParaRPr lang="en-US" sz="1400">
            <a:cs typeface="B Titr" pitchFamily="2" charset="-78"/>
          </a:endParaRPr>
        </a:p>
      </dgm:t>
    </dgm:pt>
    <dgm:pt modelId="{5338D439-C783-4EAF-8EA9-D3FAFE811FB3}" type="pres">
      <dgm:prSet presAssocID="{8D45BF32-DF8E-4C85-B66F-1EAB5422491A}" presName="compositeShape" presStyleCnt="0">
        <dgm:presLayoutVars>
          <dgm:chMax val="7"/>
          <dgm:dir/>
          <dgm:resizeHandles val="exact"/>
        </dgm:presLayoutVars>
      </dgm:prSet>
      <dgm:spPr/>
    </dgm:pt>
    <dgm:pt modelId="{7DC552D7-F3BB-4534-8E9C-6F3879D75581}" type="pres">
      <dgm:prSet presAssocID="{6F8A35E7-7A40-4170-AF8D-6B0698DCF6F1}" presName="circ1" presStyleLbl="vennNode1" presStyleIdx="0" presStyleCnt="3" custScaleX="128809" custScaleY="135416"/>
      <dgm:spPr/>
      <dgm:t>
        <a:bodyPr/>
        <a:lstStyle/>
        <a:p>
          <a:endParaRPr lang="en-US"/>
        </a:p>
      </dgm:t>
    </dgm:pt>
    <dgm:pt modelId="{94CBCCAC-5A85-4F3E-915F-57C30E1F7CBD}" type="pres">
      <dgm:prSet presAssocID="{6F8A35E7-7A40-4170-AF8D-6B0698DCF6F1}" presName="circ1Tx" presStyleLbl="revTx" presStyleIdx="0" presStyleCnt="0">
        <dgm:presLayoutVars>
          <dgm:chMax val="0"/>
          <dgm:chPref val="0"/>
          <dgm:bulletEnabled val="1"/>
        </dgm:presLayoutVars>
      </dgm:prSet>
      <dgm:spPr/>
      <dgm:t>
        <a:bodyPr/>
        <a:lstStyle/>
        <a:p>
          <a:endParaRPr lang="en-US"/>
        </a:p>
      </dgm:t>
    </dgm:pt>
    <dgm:pt modelId="{E9FB48D6-99DC-47A0-9D12-B6EB6CD03EFA}" type="pres">
      <dgm:prSet presAssocID="{4B50F6DA-3782-4B72-A08C-9CD1E4054B48}" presName="circ2" presStyleLbl="vennNode1" presStyleIdx="1" presStyleCnt="3" custScaleX="128809" custScaleY="135416"/>
      <dgm:spPr/>
      <dgm:t>
        <a:bodyPr/>
        <a:lstStyle/>
        <a:p>
          <a:endParaRPr lang="en-US"/>
        </a:p>
      </dgm:t>
    </dgm:pt>
    <dgm:pt modelId="{AFCC3E28-FAF3-4D46-959F-6C951FD903B0}" type="pres">
      <dgm:prSet presAssocID="{4B50F6DA-3782-4B72-A08C-9CD1E4054B48}" presName="circ2Tx" presStyleLbl="revTx" presStyleIdx="0" presStyleCnt="0">
        <dgm:presLayoutVars>
          <dgm:chMax val="0"/>
          <dgm:chPref val="0"/>
          <dgm:bulletEnabled val="1"/>
        </dgm:presLayoutVars>
      </dgm:prSet>
      <dgm:spPr/>
      <dgm:t>
        <a:bodyPr/>
        <a:lstStyle/>
        <a:p>
          <a:endParaRPr lang="en-US"/>
        </a:p>
      </dgm:t>
    </dgm:pt>
    <dgm:pt modelId="{7D8645AE-32D7-4CB0-A4FF-1EE1219C257E}" type="pres">
      <dgm:prSet presAssocID="{9FBCB444-6517-420C-A022-902A16593F2C}" presName="circ3" presStyleLbl="vennNode1" presStyleIdx="2" presStyleCnt="3" custScaleX="128809" custScaleY="135416"/>
      <dgm:spPr/>
      <dgm:t>
        <a:bodyPr/>
        <a:lstStyle/>
        <a:p>
          <a:endParaRPr lang="en-US"/>
        </a:p>
      </dgm:t>
    </dgm:pt>
    <dgm:pt modelId="{18AFCADC-058A-48F4-9E68-D9A384E9DC0B}" type="pres">
      <dgm:prSet presAssocID="{9FBCB444-6517-420C-A022-902A16593F2C}" presName="circ3Tx" presStyleLbl="revTx" presStyleIdx="0" presStyleCnt="0">
        <dgm:presLayoutVars>
          <dgm:chMax val="0"/>
          <dgm:chPref val="0"/>
          <dgm:bulletEnabled val="1"/>
        </dgm:presLayoutVars>
      </dgm:prSet>
      <dgm:spPr/>
      <dgm:t>
        <a:bodyPr/>
        <a:lstStyle/>
        <a:p>
          <a:endParaRPr lang="en-US"/>
        </a:p>
      </dgm:t>
    </dgm:pt>
  </dgm:ptLst>
  <dgm:cxnLst>
    <dgm:cxn modelId="{8307D7A6-1653-4E61-90A9-A7ED44072E98}" srcId="{8D45BF32-DF8E-4C85-B66F-1EAB5422491A}" destId="{9FBCB444-6517-420C-A022-902A16593F2C}" srcOrd="2" destOrd="0" parTransId="{CF5D0980-A212-4A1D-AF70-747EFD79E0A1}" sibTransId="{EC173197-A735-46BF-A777-F0002D2D981B}"/>
    <dgm:cxn modelId="{84798343-0DB9-47F9-B513-88B4FD5BBECC}" srcId="{8D45BF32-DF8E-4C85-B66F-1EAB5422491A}" destId="{4B50F6DA-3782-4B72-A08C-9CD1E4054B48}" srcOrd="1" destOrd="0" parTransId="{A2350809-3910-4BD9-9933-54F33977AA5F}" sibTransId="{7C698A67-BBBD-4019-93C6-6AA1CB459EF6}"/>
    <dgm:cxn modelId="{EED88653-6900-4F8B-B313-C0AF2F811137}" type="presOf" srcId="{4B50F6DA-3782-4B72-A08C-9CD1E4054B48}" destId="{AFCC3E28-FAF3-4D46-959F-6C951FD903B0}" srcOrd="1" destOrd="0" presId="urn:microsoft.com/office/officeart/2005/8/layout/venn1"/>
    <dgm:cxn modelId="{65938465-E71C-4F6F-A657-8707F348F8AC}" srcId="{8D45BF32-DF8E-4C85-B66F-1EAB5422491A}" destId="{6F8A35E7-7A40-4170-AF8D-6B0698DCF6F1}" srcOrd="0" destOrd="0" parTransId="{1D915E9A-E125-4F31-8493-968CC6801E67}" sibTransId="{71202A67-00DB-4C17-B2B6-CBC27E2F8CC1}"/>
    <dgm:cxn modelId="{D5B7160E-B7E8-4D91-8BF1-3F39DA7B6BE7}" type="presOf" srcId="{9FBCB444-6517-420C-A022-902A16593F2C}" destId="{18AFCADC-058A-48F4-9E68-D9A384E9DC0B}" srcOrd="1" destOrd="0" presId="urn:microsoft.com/office/officeart/2005/8/layout/venn1"/>
    <dgm:cxn modelId="{44D482F6-24FF-480E-AEF5-7283DE62F797}" type="presOf" srcId="{6F8A35E7-7A40-4170-AF8D-6B0698DCF6F1}" destId="{94CBCCAC-5A85-4F3E-915F-57C30E1F7CBD}" srcOrd="1" destOrd="0" presId="urn:microsoft.com/office/officeart/2005/8/layout/venn1"/>
    <dgm:cxn modelId="{04AF6201-A226-4272-A91F-034FE4A87ACF}" type="presOf" srcId="{4B50F6DA-3782-4B72-A08C-9CD1E4054B48}" destId="{E9FB48D6-99DC-47A0-9D12-B6EB6CD03EFA}" srcOrd="0" destOrd="0" presId="urn:microsoft.com/office/officeart/2005/8/layout/venn1"/>
    <dgm:cxn modelId="{02EB6D89-E418-4BA1-BD0D-8831FADE4478}" type="presOf" srcId="{9FBCB444-6517-420C-A022-902A16593F2C}" destId="{7D8645AE-32D7-4CB0-A4FF-1EE1219C257E}" srcOrd="0" destOrd="0" presId="urn:microsoft.com/office/officeart/2005/8/layout/venn1"/>
    <dgm:cxn modelId="{A356D70C-643F-40D4-A89B-B06D76CB5B7A}" type="presOf" srcId="{6F8A35E7-7A40-4170-AF8D-6B0698DCF6F1}" destId="{7DC552D7-F3BB-4534-8E9C-6F3879D75581}" srcOrd="0" destOrd="0" presId="urn:microsoft.com/office/officeart/2005/8/layout/venn1"/>
    <dgm:cxn modelId="{48BEAC03-B266-4F21-A183-D58BA141D564}" type="presOf" srcId="{8D45BF32-DF8E-4C85-B66F-1EAB5422491A}" destId="{5338D439-C783-4EAF-8EA9-D3FAFE811FB3}" srcOrd="0" destOrd="0" presId="urn:microsoft.com/office/officeart/2005/8/layout/venn1"/>
    <dgm:cxn modelId="{146B9805-8AFA-4D31-AA3A-C59105BC35AE}" type="presParOf" srcId="{5338D439-C783-4EAF-8EA9-D3FAFE811FB3}" destId="{7DC552D7-F3BB-4534-8E9C-6F3879D75581}" srcOrd="0" destOrd="0" presId="urn:microsoft.com/office/officeart/2005/8/layout/venn1"/>
    <dgm:cxn modelId="{260B8B14-BACB-4552-8801-2F6E4F7FBA5A}" type="presParOf" srcId="{5338D439-C783-4EAF-8EA9-D3FAFE811FB3}" destId="{94CBCCAC-5A85-4F3E-915F-57C30E1F7CBD}" srcOrd="1" destOrd="0" presId="urn:microsoft.com/office/officeart/2005/8/layout/venn1"/>
    <dgm:cxn modelId="{8A184807-1F9C-4203-9EA2-889CC75418A2}" type="presParOf" srcId="{5338D439-C783-4EAF-8EA9-D3FAFE811FB3}" destId="{E9FB48D6-99DC-47A0-9D12-B6EB6CD03EFA}" srcOrd="2" destOrd="0" presId="urn:microsoft.com/office/officeart/2005/8/layout/venn1"/>
    <dgm:cxn modelId="{E835707E-83F7-4AA4-96DD-95BEC3220803}" type="presParOf" srcId="{5338D439-C783-4EAF-8EA9-D3FAFE811FB3}" destId="{AFCC3E28-FAF3-4D46-959F-6C951FD903B0}" srcOrd="3" destOrd="0" presId="urn:microsoft.com/office/officeart/2005/8/layout/venn1"/>
    <dgm:cxn modelId="{B8CC74D5-B67C-414B-8A6F-2B9F167F1BCA}" type="presParOf" srcId="{5338D439-C783-4EAF-8EA9-D3FAFE811FB3}" destId="{7D8645AE-32D7-4CB0-A4FF-1EE1219C257E}" srcOrd="4" destOrd="0" presId="urn:microsoft.com/office/officeart/2005/8/layout/venn1"/>
    <dgm:cxn modelId="{092B885A-96DE-4DAF-B0AB-1B6C42785846}" type="presParOf" srcId="{5338D439-C783-4EAF-8EA9-D3FAFE811FB3}" destId="{18AFCADC-058A-48F4-9E68-D9A384E9DC0B}"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AF867F1-DCB5-4E78-A52F-002FAEA951E8}" type="doc">
      <dgm:prSet loTypeId="urn:microsoft.com/office/officeart/2005/8/layout/radial4" loCatId="relationship" qsTypeId="urn:microsoft.com/office/officeart/2005/8/quickstyle/simple5" qsCatId="simple" csTypeId="urn:microsoft.com/office/officeart/2005/8/colors/colorful5" csCatId="colorful" phldr="1"/>
      <dgm:spPr/>
      <dgm:t>
        <a:bodyPr/>
        <a:lstStyle/>
        <a:p>
          <a:endParaRPr lang="en-US"/>
        </a:p>
      </dgm:t>
    </dgm:pt>
    <dgm:pt modelId="{56B11E07-BCE8-402F-AF13-4DE2712D4249}">
      <dgm:prSet phldrT="[Text]" custT="1"/>
      <dgm:spPr/>
      <dgm:t>
        <a:bodyPr/>
        <a:lstStyle/>
        <a:p>
          <a:r>
            <a:rPr lang="fa-IR" sz="1800" b="1" dirty="0" smtClean="0">
              <a:cs typeface="B Titr" pitchFamily="2" charset="-78"/>
            </a:rPr>
            <a:t>خصوصیات افراد خلاق</a:t>
          </a:r>
          <a:endParaRPr lang="en-US" sz="1800" b="1" dirty="0">
            <a:cs typeface="B Titr" pitchFamily="2" charset="-78"/>
          </a:endParaRPr>
        </a:p>
      </dgm:t>
    </dgm:pt>
    <dgm:pt modelId="{E6361C92-768C-4897-8554-0C748D99DBE4}" type="parTrans" cxnId="{A4DFAFFB-3F79-4569-A77A-438D82BFFDCA}">
      <dgm:prSet/>
      <dgm:spPr/>
      <dgm:t>
        <a:bodyPr/>
        <a:lstStyle/>
        <a:p>
          <a:endParaRPr lang="en-US">
            <a:cs typeface="B Titr" pitchFamily="2" charset="-78"/>
          </a:endParaRPr>
        </a:p>
      </dgm:t>
    </dgm:pt>
    <dgm:pt modelId="{0DE1D3FB-F8AB-440D-A615-D3FFDC46A621}" type="sibTrans" cxnId="{A4DFAFFB-3F79-4569-A77A-438D82BFFDCA}">
      <dgm:prSet/>
      <dgm:spPr/>
      <dgm:t>
        <a:bodyPr/>
        <a:lstStyle/>
        <a:p>
          <a:endParaRPr lang="en-US">
            <a:cs typeface="B Titr" pitchFamily="2" charset="-78"/>
          </a:endParaRPr>
        </a:p>
      </dgm:t>
    </dgm:pt>
    <dgm:pt modelId="{4E0F1499-E3EF-4FD4-8B87-CADCE8A81EB5}">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آماده برای مبارزه طلبی</a:t>
          </a:r>
          <a:endParaRPr lang="en-US" sz="1200" b="1" dirty="0">
            <a:cs typeface="B Titr" pitchFamily="2" charset="-78"/>
          </a:endParaRPr>
        </a:p>
      </dgm:t>
    </dgm:pt>
    <dgm:pt modelId="{DAB0C2DF-DDEB-4508-B51C-0B7CE052F717}" type="parTrans" cxnId="{A7FF7EC9-F377-4494-84F3-72FB20F2B2CE}">
      <dgm:prSet/>
      <dgm:spPr/>
      <dgm:t>
        <a:bodyPr/>
        <a:lstStyle/>
        <a:p>
          <a:endParaRPr lang="en-US" sz="2000" b="1">
            <a:cs typeface="B Titr" pitchFamily="2" charset="-78"/>
          </a:endParaRPr>
        </a:p>
      </dgm:t>
    </dgm:pt>
    <dgm:pt modelId="{F89ADED3-B1CE-4418-A8BE-95FBE8AE8D87}" type="sibTrans" cxnId="{A7FF7EC9-F377-4494-84F3-72FB20F2B2CE}">
      <dgm:prSet/>
      <dgm:spPr/>
      <dgm:t>
        <a:bodyPr/>
        <a:lstStyle/>
        <a:p>
          <a:endParaRPr lang="en-US">
            <a:cs typeface="B Titr" pitchFamily="2" charset="-78"/>
          </a:endParaRPr>
        </a:p>
      </dgm:t>
    </dgm:pt>
    <dgm:pt modelId="{ABB1F5C4-30B4-4AAB-B45F-6B04609E65F0}">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کنجکاو</a:t>
          </a:r>
          <a:endParaRPr lang="en-US" sz="1200" b="1" dirty="0">
            <a:cs typeface="B Titr" pitchFamily="2" charset="-78"/>
          </a:endParaRPr>
        </a:p>
      </dgm:t>
    </dgm:pt>
    <dgm:pt modelId="{9C73A079-FDF7-4372-8130-9FCF0A47E496}" type="parTrans" cxnId="{01A4E307-9346-4205-93A5-B53E0774D294}">
      <dgm:prSet/>
      <dgm:spPr/>
      <dgm:t>
        <a:bodyPr/>
        <a:lstStyle/>
        <a:p>
          <a:endParaRPr lang="en-US" sz="2000" b="1">
            <a:cs typeface="B Titr" pitchFamily="2" charset="-78"/>
          </a:endParaRPr>
        </a:p>
      </dgm:t>
    </dgm:pt>
    <dgm:pt modelId="{DD0AF36A-C1F9-41B6-B279-4B5513C6C8CD}" type="sibTrans" cxnId="{01A4E307-9346-4205-93A5-B53E0774D294}">
      <dgm:prSet/>
      <dgm:spPr/>
      <dgm:t>
        <a:bodyPr/>
        <a:lstStyle/>
        <a:p>
          <a:endParaRPr lang="en-US">
            <a:cs typeface="B Titr" pitchFamily="2" charset="-78"/>
          </a:endParaRPr>
        </a:p>
      </dgm:t>
    </dgm:pt>
    <dgm:pt modelId="{9EF2EA44-4932-4323-9461-B7A8AE59DDEF}">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در جستجوی حل مشکل</a:t>
          </a:r>
          <a:endParaRPr lang="en-US" sz="1200" b="1" dirty="0">
            <a:cs typeface="B Titr" pitchFamily="2" charset="-78"/>
          </a:endParaRPr>
        </a:p>
      </dgm:t>
    </dgm:pt>
    <dgm:pt modelId="{B02364DA-DA80-4CBE-90D4-7BAA437081C5}" type="parTrans" cxnId="{7E20D2DD-4971-44A3-BF2B-6169C82163A6}">
      <dgm:prSet/>
      <dgm:spPr/>
      <dgm:t>
        <a:bodyPr/>
        <a:lstStyle/>
        <a:p>
          <a:endParaRPr lang="en-US" sz="2000" b="1">
            <a:cs typeface="B Titr" pitchFamily="2" charset="-78"/>
          </a:endParaRPr>
        </a:p>
      </dgm:t>
    </dgm:pt>
    <dgm:pt modelId="{B2C658A8-DBE7-4585-859B-B04B5C795673}" type="sibTrans" cxnId="{7E20D2DD-4971-44A3-BF2B-6169C82163A6}">
      <dgm:prSet/>
      <dgm:spPr/>
      <dgm:t>
        <a:bodyPr/>
        <a:lstStyle/>
        <a:p>
          <a:endParaRPr lang="en-US">
            <a:cs typeface="B Titr" pitchFamily="2" charset="-78"/>
          </a:endParaRPr>
        </a:p>
      </dgm:t>
    </dgm:pt>
    <dgm:pt modelId="{78F6E5E6-EDCB-4BBB-99E2-3FD16DF2368E}">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خوش بین</a:t>
          </a:r>
          <a:endParaRPr lang="en-US" sz="1200" b="1" dirty="0">
            <a:cs typeface="B Titr" pitchFamily="2" charset="-78"/>
          </a:endParaRPr>
        </a:p>
      </dgm:t>
    </dgm:pt>
    <dgm:pt modelId="{EF910C95-20C0-427D-8E08-A3BBC1217DC5}" type="parTrans" cxnId="{CD305A15-D435-4787-9C0A-509FE33D05EF}">
      <dgm:prSet/>
      <dgm:spPr/>
      <dgm:t>
        <a:bodyPr/>
        <a:lstStyle/>
        <a:p>
          <a:endParaRPr lang="en-US" sz="2000" b="1">
            <a:cs typeface="B Titr" pitchFamily="2" charset="-78"/>
          </a:endParaRPr>
        </a:p>
      </dgm:t>
    </dgm:pt>
    <dgm:pt modelId="{7BF6FF9D-4505-4372-A751-024C58D6CC53}" type="sibTrans" cxnId="{CD305A15-D435-4787-9C0A-509FE33D05EF}">
      <dgm:prSet/>
      <dgm:spPr/>
      <dgm:t>
        <a:bodyPr/>
        <a:lstStyle/>
        <a:p>
          <a:endParaRPr lang="en-US">
            <a:cs typeface="B Titr" pitchFamily="2" charset="-78"/>
          </a:endParaRPr>
        </a:p>
      </dgm:t>
    </dgm:pt>
    <dgm:pt modelId="{50BD7598-8BDB-4C39-9B93-80BE3E89208D}">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دارای قدرت تخیل</a:t>
          </a:r>
          <a:endParaRPr lang="en-US" sz="1200" b="1" dirty="0">
            <a:cs typeface="B Titr" pitchFamily="2" charset="-78"/>
          </a:endParaRPr>
        </a:p>
      </dgm:t>
    </dgm:pt>
    <dgm:pt modelId="{24CC53FF-B73C-44F7-9726-A7AEC577CD52}" type="parTrans" cxnId="{19042949-7C24-44F9-8E39-7303265BA150}">
      <dgm:prSet/>
      <dgm:spPr/>
      <dgm:t>
        <a:bodyPr/>
        <a:lstStyle/>
        <a:p>
          <a:endParaRPr lang="en-US" sz="2000" b="1">
            <a:cs typeface="B Titr" pitchFamily="2" charset="-78"/>
          </a:endParaRPr>
        </a:p>
      </dgm:t>
    </dgm:pt>
    <dgm:pt modelId="{6909837E-6862-4D34-93D6-F0171DFE80F3}" type="sibTrans" cxnId="{19042949-7C24-44F9-8E39-7303265BA150}">
      <dgm:prSet/>
      <dgm:spPr/>
      <dgm:t>
        <a:bodyPr/>
        <a:lstStyle/>
        <a:p>
          <a:endParaRPr lang="en-US">
            <a:cs typeface="B Titr" pitchFamily="2" charset="-78"/>
          </a:endParaRPr>
        </a:p>
      </dgm:t>
    </dgm:pt>
    <dgm:pt modelId="{2301F141-14C7-4318-AEAA-8E81C9521FC7}">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دارای پشتکار و سخت کوش</a:t>
          </a:r>
          <a:endParaRPr lang="en-US" sz="1200" b="1" dirty="0">
            <a:cs typeface="B Titr" pitchFamily="2" charset="-78"/>
          </a:endParaRPr>
        </a:p>
      </dgm:t>
    </dgm:pt>
    <dgm:pt modelId="{F37A1D0C-6B8F-45DC-B1FB-7047D0A340E5}" type="parTrans" cxnId="{937748BF-E180-47BE-BD48-3D0C923E3FAF}">
      <dgm:prSet/>
      <dgm:spPr/>
      <dgm:t>
        <a:bodyPr/>
        <a:lstStyle/>
        <a:p>
          <a:endParaRPr lang="en-US" sz="2000" b="1">
            <a:cs typeface="B Titr" pitchFamily="2" charset="-78"/>
          </a:endParaRPr>
        </a:p>
      </dgm:t>
    </dgm:pt>
    <dgm:pt modelId="{88C6F02C-0217-466C-893B-9A6462FC67F5}" type="sibTrans" cxnId="{937748BF-E180-47BE-BD48-3D0C923E3FAF}">
      <dgm:prSet/>
      <dgm:spPr/>
      <dgm:t>
        <a:bodyPr/>
        <a:lstStyle/>
        <a:p>
          <a:endParaRPr lang="en-US">
            <a:cs typeface="B Titr" pitchFamily="2" charset="-78"/>
          </a:endParaRPr>
        </a:p>
      </dgm:t>
    </dgm:pt>
    <dgm:pt modelId="{71F763F7-C209-4C5B-8A94-8FC5433394E5}">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توانایی به تعلیق گذاشتن داوری</a:t>
          </a:r>
          <a:endParaRPr lang="en-US" sz="1200" b="1" dirty="0">
            <a:cs typeface="B Titr" pitchFamily="2" charset="-78"/>
          </a:endParaRPr>
        </a:p>
      </dgm:t>
    </dgm:pt>
    <dgm:pt modelId="{D0888E23-58DD-49FA-851E-C82E0FB3A9AC}" type="parTrans" cxnId="{6FC94DBD-5F7D-4C63-A4A0-DFAF7C8B61C3}">
      <dgm:prSet/>
      <dgm:spPr/>
      <dgm:t>
        <a:bodyPr/>
        <a:lstStyle/>
        <a:p>
          <a:endParaRPr lang="en-US" sz="2000" b="1">
            <a:cs typeface="B Titr" pitchFamily="2" charset="-78"/>
          </a:endParaRPr>
        </a:p>
      </dgm:t>
    </dgm:pt>
    <dgm:pt modelId="{83482D63-0935-4167-AF43-F3F637CD4FE5}" type="sibTrans" cxnId="{6FC94DBD-5F7D-4C63-A4A0-DFAF7C8B61C3}">
      <dgm:prSet/>
      <dgm:spPr/>
      <dgm:t>
        <a:bodyPr/>
        <a:lstStyle/>
        <a:p>
          <a:endParaRPr lang="en-US">
            <a:cs typeface="B Titr" pitchFamily="2" charset="-78"/>
          </a:endParaRPr>
        </a:p>
      </dgm:t>
    </dgm:pt>
    <dgm:pt modelId="{AF8514DA-DBB1-40A1-83D8-E0DB18DC33DE}">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جالب دیدن مشکلات</a:t>
          </a:r>
          <a:endParaRPr lang="en-US" sz="1200" b="1" dirty="0">
            <a:cs typeface="B Titr" pitchFamily="2" charset="-78"/>
          </a:endParaRPr>
        </a:p>
      </dgm:t>
    </dgm:pt>
    <dgm:pt modelId="{CEA715D0-EAD0-4511-BE6D-2E50B8B432AD}" type="parTrans" cxnId="{C7BA89B4-E130-4649-B0B8-94CCF2E4E2B1}">
      <dgm:prSet/>
      <dgm:spPr/>
      <dgm:t>
        <a:bodyPr/>
        <a:lstStyle/>
        <a:p>
          <a:endParaRPr lang="en-US" sz="2000" b="1">
            <a:cs typeface="B Titr" pitchFamily="2" charset="-78"/>
          </a:endParaRPr>
        </a:p>
      </dgm:t>
    </dgm:pt>
    <dgm:pt modelId="{59C61DDD-D0DA-43F8-8790-58938577CA8C}" type="sibTrans" cxnId="{C7BA89B4-E130-4649-B0B8-94CCF2E4E2B1}">
      <dgm:prSet/>
      <dgm:spPr/>
      <dgm:t>
        <a:bodyPr/>
        <a:lstStyle/>
        <a:p>
          <a:endParaRPr lang="en-US">
            <a:cs typeface="B Titr" pitchFamily="2" charset="-78"/>
          </a:endParaRPr>
        </a:p>
      </dgm:t>
    </dgm:pt>
    <dgm:pt modelId="{C4B23E18-752E-45CA-AF59-527778FEAE4F}">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پذیرای عاطفی مشکلات</a:t>
          </a:r>
          <a:endParaRPr lang="en-US" sz="1200" b="1" dirty="0">
            <a:cs typeface="B Titr" pitchFamily="2" charset="-78"/>
          </a:endParaRPr>
        </a:p>
      </dgm:t>
    </dgm:pt>
    <dgm:pt modelId="{FE5D2E44-6CD1-4058-A52A-674E17A1DE6F}" type="parTrans" cxnId="{181E4A9F-4281-4D6F-A28D-9ED3085B7E78}">
      <dgm:prSet/>
      <dgm:spPr/>
      <dgm:t>
        <a:bodyPr/>
        <a:lstStyle/>
        <a:p>
          <a:endParaRPr lang="en-US" sz="2000" b="1">
            <a:cs typeface="B Titr" pitchFamily="2" charset="-78"/>
          </a:endParaRPr>
        </a:p>
      </dgm:t>
    </dgm:pt>
    <dgm:pt modelId="{8F59A085-393A-4CEE-A52E-0E12140A163D}" type="sibTrans" cxnId="{181E4A9F-4281-4D6F-A28D-9ED3085B7E78}">
      <dgm:prSet/>
      <dgm:spPr/>
      <dgm:t>
        <a:bodyPr/>
        <a:lstStyle/>
        <a:p>
          <a:endParaRPr lang="en-US">
            <a:cs typeface="B Titr" pitchFamily="2" charset="-78"/>
          </a:endParaRPr>
        </a:p>
      </dgm:t>
    </dgm:pt>
    <dgm:pt modelId="{017A826A-C805-4A7D-AEC1-C639B2A18614}">
      <dgm:prSet phldrT="[Tex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به مبارزه طلبیدن پیش فرض ها</a:t>
          </a:r>
          <a:endParaRPr lang="en-US" sz="1200" b="1" dirty="0">
            <a:cs typeface="B Titr" pitchFamily="2" charset="-78"/>
          </a:endParaRPr>
        </a:p>
      </dgm:t>
    </dgm:pt>
    <dgm:pt modelId="{DDF4EF1A-53AE-40F6-842E-4209BDA0972D}" type="parTrans" cxnId="{A54B78BF-B3BE-43D1-8941-E64AD55910E1}">
      <dgm:prSet/>
      <dgm:spPr/>
      <dgm:t>
        <a:bodyPr/>
        <a:lstStyle/>
        <a:p>
          <a:endParaRPr lang="en-US" sz="2000" b="1">
            <a:cs typeface="B Titr" pitchFamily="2" charset="-78"/>
          </a:endParaRPr>
        </a:p>
      </dgm:t>
    </dgm:pt>
    <dgm:pt modelId="{1FAFCB89-369D-419A-BFD9-F05C09F32D4E}" type="sibTrans" cxnId="{A54B78BF-B3BE-43D1-8941-E64AD55910E1}">
      <dgm:prSet/>
      <dgm:spPr/>
      <dgm:t>
        <a:bodyPr/>
        <a:lstStyle/>
        <a:p>
          <a:endParaRPr lang="en-US">
            <a:cs typeface="B Titr" pitchFamily="2" charset="-78"/>
          </a:endParaRPr>
        </a:p>
      </dgm:t>
    </dgm:pt>
    <dgm:pt modelId="{8449DC73-BAB7-49A4-8C52-46DB815E192C}">
      <dgm:prSe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دارای قدرت تخیل</a:t>
          </a:r>
          <a:endParaRPr kumimoji="0" lang="fa-IR" sz="1200" b="1" i="0" u="none" strike="noStrike" cap="none" spc="0" normalizeH="0" baseline="0" noProof="0" dirty="0" smtClean="0">
            <a:ln/>
            <a:effectLst/>
            <a:uLnTx/>
            <a:uFillTx/>
            <a:latin typeface="+mn-lt"/>
            <a:ea typeface="+mn-ea"/>
            <a:cs typeface="B Titr" pitchFamily="2" charset="-78"/>
          </a:endParaRPr>
        </a:p>
      </dgm:t>
    </dgm:pt>
    <dgm:pt modelId="{F7156A27-B435-4223-A6E7-906AAD0F2A75}" type="parTrans" cxnId="{6CAD9CCB-5CDD-48FB-8118-78F3073228C9}">
      <dgm:prSet/>
      <dgm:spPr/>
      <dgm:t>
        <a:bodyPr/>
        <a:lstStyle/>
        <a:p>
          <a:endParaRPr lang="en-US" sz="2000" b="1">
            <a:cs typeface="B Titr" pitchFamily="2" charset="-78"/>
          </a:endParaRPr>
        </a:p>
      </dgm:t>
    </dgm:pt>
    <dgm:pt modelId="{A0309F38-26E4-4B2F-8ACC-A50404E52583}" type="sibTrans" cxnId="{6CAD9CCB-5CDD-48FB-8118-78F3073228C9}">
      <dgm:prSet/>
      <dgm:spPr/>
      <dgm:t>
        <a:bodyPr/>
        <a:lstStyle/>
        <a:p>
          <a:endParaRPr lang="en-US">
            <a:cs typeface="B Titr" pitchFamily="2" charset="-78"/>
          </a:endParaRPr>
        </a:p>
      </dgm:t>
    </dgm:pt>
    <dgm:pt modelId="{B77BAF7D-53D4-4924-9503-CD9F3FCFA143}">
      <dgm:prSet custT="1"/>
      <dgm:spPr/>
      <dgm:t>
        <a:bodyPr/>
        <a:lstStyle/>
        <a:p>
          <a:pPr rtl="0"/>
          <a:r>
            <a:rPr kumimoji="0" lang="fa-IR" sz="1200" b="1" i="0" u="none" strike="noStrike" cap="none" spc="0" normalizeH="0" baseline="0" noProof="0" smtClean="0">
              <a:ln/>
              <a:effectLst/>
              <a:uLnTx/>
              <a:uFillTx/>
              <a:latin typeface="+mn-lt"/>
              <a:ea typeface="+mn-ea"/>
              <a:cs typeface="B Titr" pitchFamily="2" charset="-78"/>
            </a:rPr>
            <a:t>دیدن مشکلات به عنوان فرصت</a:t>
          </a:r>
          <a:endParaRPr kumimoji="0" lang="fa-IR" sz="1200" b="1" i="0" u="none" strike="noStrike" cap="none" spc="0" normalizeH="0" baseline="0" noProof="0" dirty="0" smtClean="0">
            <a:ln/>
            <a:effectLst/>
            <a:uLnTx/>
            <a:uFillTx/>
            <a:latin typeface="+mn-lt"/>
            <a:ea typeface="+mn-ea"/>
            <a:cs typeface="B Titr" pitchFamily="2" charset="-78"/>
          </a:endParaRPr>
        </a:p>
      </dgm:t>
    </dgm:pt>
    <dgm:pt modelId="{7F7D7322-10A2-47F9-9497-923979CDB8F8}" type="parTrans" cxnId="{88D78542-A561-4E2C-A085-45216DF23B80}">
      <dgm:prSet/>
      <dgm:spPr/>
      <dgm:t>
        <a:bodyPr/>
        <a:lstStyle/>
        <a:p>
          <a:endParaRPr lang="en-US" sz="2000" b="1">
            <a:cs typeface="B Titr" pitchFamily="2" charset="-78"/>
          </a:endParaRPr>
        </a:p>
      </dgm:t>
    </dgm:pt>
    <dgm:pt modelId="{34632246-3A5D-4C44-80CF-8149AA3D2E59}" type="sibTrans" cxnId="{88D78542-A561-4E2C-A085-45216DF23B80}">
      <dgm:prSet/>
      <dgm:spPr/>
      <dgm:t>
        <a:bodyPr/>
        <a:lstStyle/>
        <a:p>
          <a:endParaRPr lang="en-US">
            <a:cs typeface="B Titr" pitchFamily="2" charset="-78"/>
          </a:endParaRPr>
        </a:p>
      </dgm:t>
    </dgm:pt>
    <dgm:pt modelId="{B5EE2534-AAC3-4984-88F6-26FC6BC0B226}" type="pres">
      <dgm:prSet presAssocID="{2AF867F1-DCB5-4E78-A52F-002FAEA951E8}" presName="cycle" presStyleCnt="0">
        <dgm:presLayoutVars>
          <dgm:chMax val="1"/>
          <dgm:dir/>
          <dgm:animLvl val="ctr"/>
          <dgm:resizeHandles val="exact"/>
        </dgm:presLayoutVars>
      </dgm:prSet>
      <dgm:spPr/>
      <dgm:t>
        <a:bodyPr/>
        <a:lstStyle/>
        <a:p>
          <a:endParaRPr lang="en-US"/>
        </a:p>
      </dgm:t>
    </dgm:pt>
    <dgm:pt modelId="{28482846-899E-4588-8777-ED777178E387}" type="pres">
      <dgm:prSet presAssocID="{56B11E07-BCE8-402F-AF13-4DE2712D4249}" presName="centerShape" presStyleLbl="node0" presStyleIdx="0" presStyleCnt="1" custScaleX="125071" custScaleY="115752"/>
      <dgm:spPr/>
      <dgm:t>
        <a:bodyPr/>
        <a:lstStyle/>
        <a:p>
          <a:endParaRPr lang="en-US"/>
        </a:p>
      </dgm:t>
    </dgm:pt>
    <dgm:pt modelId="{08D713EE-5B62-4EC7-A445-950FE581DC41}" type="pres">
      <dgm:prSet presAssocID="{DAB0C2DF-DDEB-4508-B51C-0B7CE052F717}" presName="parTrans" presStyleLbl="bgSibTrans2D1" presStyleIdx="0" presStyleCnt="12"/>
      <dgm:spPr/>
      <dgm:t>
        <a:bodyPr/>
        <a:lstStyle/>
        <a:p>
          <a:endParaRPr lang="en-US"/>
        </a:p>
      </dgm:t>
    </dgm:pt>
    <dgm:pt modelId="{EF973E8A-27F0-4C5B-82D5-78C463334259}" type="pres">
      <dgm:prSet presAssocID="{4E0F1499-E3EF-4FD4-8B87-CADCE8A81EB5}" presName="node" presStyleLbl="node1" presStyleIdx="0" presStyleCnt="12">
        <dgm:presLayoutVars>
          <dgm:bulletEnabled val="1"/>
        </dgm:presLayoutVars>
      </dgm:prSet>
      <dgm:spPr/>
      <dgm:t>
        <a:bodyPr/>
        <a:lstStyle/>
        <a:p>
          <a:endParaRPr lang="en-US"/>
        </a:p>
      </dgm:t>
    </dgm:pt>
    <dgm:pt modelId="{1D064E06-B2E8-4E3A-AE65-E9889F23AA68}" type="pres">
      <dgm:prSet presAssocID="{9C73A079-FDF7-4372-8130-9FCF0A47E496}" presName="parTrans" presStyleLbl="bgSibTrans2D1" presStyleIdx="1" presStyleCnt="12"/>
      <dgm:spPr/>
      <dgm:t>
        <a:bodyPr/>
        <a:lstStyle/>
        <a:p>
          <a:endParaRPr lang="en-US"/>
        </a:p>
      </dgm:t>
    </dgm:pt>
    <dgm:pt modelId="{CF669D9A-6383-4713-A943-26803C9440E2}" type="pres">
      <dgm:prSet presAssocID="{ABB1F5C4-30B4-4AAB-B45F-6B04609E65F0}" presName="node" presStyleLbl="node1" presStyleIdx="1" presStyleCnt="12">
        <dgm:presLayoutVars>
          <dgm:bulletEnabled val="1"/>
        </dgm:presLayoutVars>
      </dgm:prSet>
      <dgm:spPr/>
      <dgm:t>
        <a:bodyPr/>
        <a:lstStyle/>
        <a:p>
          <a:endParaRPr lang="en-US"/>
        </a:p>
      </dgm:t>
    </dgm:pt>
    <dgm:pt modelId="{F2F2BC82-F678-4A42-96A6-F7B0758B9BC0}" type="pres">
      <dgm:prSet presAssocID="{B02364DA-DA80-4CBE-90D4-7BAA437081C5}" presName="parTrans" presStyleLbl="bgSibTrans2D1" presStyleIdx="2" presStyleCnt="12"/>
      <dgm:spPr/>
      <dgm:t>
        <a:bodyPr/>
        <a:lstStyle/>
        <a:p>
          <a:endParaRPr lang="en-US"/>
        </a:p>
      </dgm:t>
    </dgm:pt>
    <dgm:pt modelId="{2C092C5E-10A1-4CFA-A796-1A31B6269AE6}" type="pres">
      <dgm:prSet presAssocID="{9EF2EA44-4932-4323-9461-B7A8AE59DDEF}" presName="node" presStyleLbl="node1" presStyleIdx="2" presStyleCnt="12">
        <dgm:presLayoutVars>
          <dgm:bulletEnabled val="1"/>
        </dgm:presLayoutVars>
      </dgm:prSet>
      <dgm:spPr/>
      <dgm:t>
        <a:bodyPr/>
        <a:lstStyle/>
        <a:p>
          <a:endParaRPr lang="en-US"/>
        </a:p>
      </dgm:t>
    </dgm:pt>
    <dgm:pt modelId="{712F77F9-AC04-4AAF-BF6C-7FCECB6B754F}" type="pres">
      <dgm:prSet presAssocID="{EF910C95-20C0-427D-8E08-A3BBC1217DC5}" presName="parTrans" presStyleLbl="bgSibTrans2D1" presStyleIdx="3" presStyleCnt="12"/>
      <dgm:spPr/>
      <dgm:t>
        <a:bodyPr/>
        <a:lstStyle/>
        <a:p>
          <a:endParaRPr lang="en-US"/>
        </a:p>
      </dgm:t>
    </dgm:pt>
    <dgm:pt modelId="{96F23715-8D30-4BE2-A041-5B7524A1E7B7}" type="pres">
      <dgm:prSet presAssocID="{78F6E5E6-EDCB-4BBB-99E2-3FD16DF2368E}" presName="node" presStyleLbl="node1" presStyleIdx="3" presStyleCnt="12">
        <dgm:presLayoutVars>
          <dgm:bulletEnabled val="1"/>
        </dgm:presLayoutVars>
      </dgm:prSet>
      <dgm:spPr/>
      <dgm:t>
        <a:bodyPr/>
        <a:lstStyle/>
        <a:p>
          <a:endParaRPr lang="en-US"/>
        </a:p>
      </dgm:t>
    </dgm:pt>
    <dgm:pt modelId="{23EB2330-CBE8-484D-810E-DFC8E4A6FD02}" type="pres">
      <dgm:prSet presAssocID="{24CC53FF-B73C-44F7-9726-A7AEC577CD52}" presName="parTrans" presStyleLbl="bgSibTrans2D1" presStyleIdx="4" presStyleCnt="12"/>
      <dgm:spPr/>
      <dgm:t>
        <a:bodyPr/>
        <a:lstStyle/>
        <a:p>
          <a:endParaRPr lang="en-US"/>
        </a:p>
      </dgm:t>
    </dgm:pt>
    <dgm:pt modelId="{FE5A2E88-758B-482E-A584-3414A626C8E2}" type="pres">
      <dgm:prSet presAssocID="{50BD7598-8BDB-4C39-9B93-80BE3E89208D}" presName="node" presStyleLbl="node1" presStyleIdx="4" presStyleCnt="12">
        <dgm:presLayoutVars>
          <dgm:bulletEnabled val="1"/>
        </dgm:presLayoutVars>
      </dgm:prSet>
      <dgm:spPr/>
      <dgm:t>
        <a:bodyPr/>
        <a:lstStyle/>
        <a:p>
          <a:endParaRPr lang="en-US"/>
        </a:p>
      </dgm:t>
    </dgm:pt>
    <dgm:pt modelId="{4D3C7E9E-A668-4B8E-9C92-7102F76A06EF}" type="pres">
      <dgm:prSet presAssocID="{D0888E23-58DD-49FA-851E-C82E0FB3A9AC}" presName="parTrans" presStyleLbl="bgSibTrans2D1" presStyleIdx="5" presStyleCnt="12"/>
      <dgm:spPr/>
      <dgm:t>
        <a:bodyPr/>
        <a:lstStyle/>
        <a:p>
          <a:endParaRPr lang="en-US"/>
        </a:p>
      </dgm:t>
    </dgm:pt>
    <dgm:pt modelId="{957FEF79-55BD-4AA3-B134-8F401B30B748}" type="pres">
      <dgm:prSet presAssocID="{71F763F7-C209-4C5B-8A94-8FC5433394E5}" presName="node" presStyleLbl="node1" presStyleIdx="5" presStyleCnt="12">
        <dgm:presLayoutVars>
          <dgm:bulletEnabled val="1"/>
        </dgm:presLayoutVars>
      </dgm:prSet>
      <dgm:spPr/>
      <dgm:t>
        <a:bodyPr/>
        <a:lstStyle/>
        <a:p>
          <a:endParaRPr lang="en-US"/>
        </a:p>
      </dgm:t>
    </dgm:pt>
    <dgm:pt modelId="{FFC56921-8535-49CE-B111-F87F9B2075D6}" type="pres">
      <dgm:prSet presAssocID="{F7156A27-B435-4223-A6E7-906AAD0F2A75}" presName="parTrans" presStyleLbl="bgSibTrans2D1" presStyleIdx="6" presStyleCnt="12"/>
      <dgm:spPr/>
      <dgm:t>
        <a:bodyPr/>
        <a:lstStyle/>
        <a:p>
          <a:endParaRPr lang="en-US"/>
        </a:p>
      </dgm:t>
    </dgm:pt>
    <dgm:pt modelId="{D2C00165-A698-4A0F-9468-0F804D23CC8F}" type="pres">
      <dgm:prSet presAssocID="{8449DC73-BAB7-49A4-8C52-46DB815E192C}" presName="node" presStyleLbl="node1" presStyleIdx="6" presStyleCnt="12">
        <dgm:presLayoutVars>
          <dgm:bulletEnabled val="1"/>
        </dgm:presLayoutVars>
      </dgm:prSet>
      <dgm:spPr/>
      <dgm:t>
        <a:bodyPr/>
        <a:lstStyle/>
        <a:p>
          <a:endParaRPr lang="en-US"/>
        </a:p>
      </dgm:t>
    </dgm:pt>
    <dgm:pt modelId="{137271C1-11A6-429D-B1AE-2A7FD5A4B77E}" type="pres">
      <dgm:prSet presAssocID="{CEA715D0-EAD0-4511-BE6D-2E50B8B432AD}" presName="parTrans" presStyleLbl="bgSibTrans2D1" presStyleIdx="7" presStyleCnt="12"/>
      <dgm:spPr/>
      <dgm:t>
        <a:bodyPr/>
        <a:lstStyle/>
        <a:p>
          <a:endParaRPr lang="en-US"/>
        </a:p>
      </dgm:t>
    </dgm:pt>
    <dgm:pt modelId="{85EA70C3-C048-470E-8769-0A43DA9E663A}" type="pres">
      <dgm:prSet presAssocID="{AF8514DA-DBB1-40A1-83D8-E0DB18DC33DE}" presName="node" presStyleLbl="node1" presStyleIdx="7" presStyleCnt="12">
        <dgm:presLayoutVars>
          <dgm:bulletEnabled val="1"/>
        </dgm:presLayoutVars>
      </dgm:prSet>
      <dgm:spPr/>
      <dgm:t>
        <a:bodyPr/>
        <a:lstStyle/>
        <a:p>
          <a:endParaRPr lang="en-US"/>
        </a:p>
      </dgm:t>
    </dgm:pt>
    <dgm:pt modelId="{B7F28053-7365-4559-ADA7-ABA17F4486CC}" type="pres">
      <dgm:prSet presAssocID="{7F7D7322-10A2-47F9-9497-923979CDB8F8}" presName="parTrans" presStyleLbl="bgSibTrans2D1" presStyleIdx="8" presStyleCnt="12"/>
      <dgm:spPr/>
      <dgm:t>
        <a:bodyPr/>
        <a:lstStyle/>
        <a:p>
          <a:endParaRPr lang="en-US"/>
        </a:p>
      </dgm:t>
    </dgm:pt>
    <dgm:pt modelId="{87B279BD-394F-4FC5-9F35-2C7DD12B88F8}" type="pres">
      <dgm:prSet presAssocID="{B77BAF7D-53D4-4924-9503-CD9F3FCFA143}" presName="node" presStyleLbl="node1" presStyleIdx="8" presStyleCnt="12">
        <dgm:presLayoutVars>
          <dgm:bulletEnabled val="1"/>
        </dgm:presLayoutVars>
      </dgm:prSet>
      <dgm:spPr/>
      <dgm:t>
        <a:bodyPr/>
        <a:lstStyle/>
        <a:p>
          <a:endParaRPr lang="en-US"/>
        </a:p>
      </dgm:t>
    </dgm:pt>
    <dgm:pt modelId="{B76CB8A5-734C-4BBA-AEEC-DDF7D993FF06}" type="pres">
      <dgm:prSet presAssocID="{FE5D2E44-6CD1-4058-A52A-674E17A1DE6F}" presName="parTrans" presStyleLbl="bgSibTrans2D1" presStyleIdx="9" presStyleCnt="12"/>
      <dgm:spPr/>
      <dgm:t>
        <a:bodyPr/>
        <a:lstStyle/>
        <a:p>
          <a:endParaRPr lang="en-US"/>
        </a:p>
      </dgm:t>
    </dgm:pt>
    <dgm:pt modelId="{6CAF8AB0-3070-400B-9FF3-6CE3F1E8CAFE}" type="pres">
      <dgm:prSet presAssocID="{C4B23E18-752E-45CA-AF59-527778FEAE4F}" presName="node" presStyleLbl="node1" presStyleIdx="9" presStyleCnt="12">
        <dgm:presLayoutVars>
          <dgm:bulletEnabled val="1"/>
        </dgm:presLayoutVars>
      </dgm:prSet>
      <dgm:spPr/>
      <dgm:t>
        <a:bodyPr/>
        <a:lstStyle/>
        <a:p>
          <a:endParaRPr lang="en-US"/>
        </a:p>
      </dgm:t>
    </dgm:pt>
    <dgm:pt modelId="{10076514-72FF-48DE-A666-E8ED3EFE71B8}" type="pres">
      <dgm:prSet presAssocID="{DDF4EF1A-53AE-40F6-842E-4209BDA0972D}" presName="parTrans" presStyleLbl="bgSibTrans2D1" presStyleIdx="10" presStyleCnt="12"/>
      <dgm:spPr/>
      <dgm:t>
        <a:bodyPr/>
        <a:lstStyle/>
        <a:p>
          <a:endParaRPr lang="en-US"/>
        </a:p>
      </dgm:t>
    </dgm:pt>
    <dgm:pt modelId="{B122E11F-69C4-4B25-87B8-153165425E25}" type="pres">
      <dgm:prSet presAssocID="{017A826A-C805-4A7D-AEC1-C639B2A18614}" presName="node" presStyleLbl="node1" presStyleIdx="10" presStyleCnt="12">
        <dgm:presLayoutVars>
          <dgm:bulletEnabled val="1"/>
        </dgm:presLayoutVars>
      </dgm:prSet>
      <dgm:spPr/>
      <dgm:t>
        <a:bodyPr/>
        <a:lstStyle/>
        <a:p>
          <a:endParaRPr lang="en-US"/>
        </a:p>
      </dgm:t>
    </dgm:pt>
    <dgm:pt modelId="{077D76F6-984E-4F5C-9E97-8CD95448620D}" type="pres">
      <dgm:prSet presAssocID="{F37A1D0C-6B8F-45DC-B1FB-7047D0A340E5}" presName="parTrans" presStyleLbl="bgSibTrans2D1" presStyleIdx="11" presStyleCnt="12"/>
      <dgm:spPr/>
      <dgm:t>
        <a:bodyPr/>
        <a:lstStyle/>
        <a:p>
          <a:endParaRPr lang="en-US"/>
        </a:p>
      </dgm:t>
    </dgm:pt>
    <dgm:pt modelId="{3DFCE62C-77C7-4DFF-8599-B34935AA0F02}" type="pres">
      <dgm:prSet presAssocID="{2301F141-14C7-4318-AEAA-8E81C9521FC7}" presName="node" presStyleLbl="node1" presStyleIdx="11" presStyleCnt="12">
        <dgm:presLayoutVars>
          <dgm:bulletEnabled val="1"/>
        </dgm:presLayoutVars>
      </dgm:prSet>
      <dgm:spPr/>
      <dgm:t>
        <a:bodyPr/>
        <a:lstStyle/>
        <a:p>
          <a:endParaRPr lang="en-US"/>
        </a:p>
      </dgm:t>
    </dgm:pt>
  </dgm:ptLst>
  <dgm:cxnLst>
    <dgm:cxn modelId="{494439C6-9DEB-4518-9909-E9992CD033A0}" type="presOf" srcId="{2AF867F1-DCB5-4E78-A52F-002FAEA951E8}" destId="{B5EE2534-AAC3-4984-88F6-26FC6BC0B226}" srcOrd="0" destOrd="0" presId="urn:microsoft.com/office/officeart/2005/8/layout/radial4"/>
    <dgm:cxn modelId="{04440369-9191-480A-A4AC-DC960DA50F87}" type="presOf" srcId="{C4B23E18-752E-45CA-AF59-527778FEAE4F}" destId="{6CAF8AB0-3070-400B-9FF3-6CE3F1E8CAFE}" srcOrd="0" destOrd="0" presId="urn:microsoft.com/office/officeart/2005/8/layout/radial4"/>
    <dgm:cxn modelId="{99DAF32F-CDB3-4420-A5EF-2BDC6D6FAE86}" type="presOf" srcId="{CEA715D0-EAD0-4511-BE6D-2E50B8B432AD}" destId="{137271C1-11A6-429D-B1AE-2A7FD5A4B77E}" srcOrd="0" destOrd="0" presId="urn:microsoft.com/office/officeart/2005/8/layout/radial4"/>
    <dgm:cxn modelId="{866CF925-C83D-4E9F-93D5-8C658C9223C5}" type="presOf" srcId="{DDF4EF1A-53AE-40F6-842E-4209BDA0972D}" destId="{10076514-72FF-48DE-A666-E8ED3EFE71B8}" srcOrd="0" destOrd="0" presId="urn:microsoft.com/office/officeart/2005/8/layout/radial4"/>
    <dgm:cxn modelId="{79B6355B-3B1D-4516-9CC8-64F8767386EE}" type="presOf" srcId="{F37A1D0C-6B8F-45DC-B1FB-7047D0A340E5}" destId="{077D76F6-984E-4F5C-9E97-8CD95448620D}" srcOrd="0" destOrd="0" presId="urn:microsoft.com/office/officeart/2005/8/layout/radial4"/>
    <dgm:cxn modelId="{0FF40E73-4336-408B-9CE8-E3FF1959566D}" type="presOf" srcId="{F7156A27-B435-4223-A6E7-906AAD0F2A75}" destId="{FFC56921-8535-49CE-B111-F87F9B2075D6}" srcOrd="0" destOrd="0" presId="urn:microsoft.com/office/officeart/2005/8/layout/radial4"/>
    <dgm:cxn modelId="{88D78542-A561-4E2C-A085-45216DF23B80}" srcId="{56B11E07-BCE8-402F-AF13-4DE2712D4249}" destId="{B77BAF7D-53D4-4924-9503-CD9F3FCFA143}" srcOrd="8" destOrd="0" parTransId="{7F7D7322-10A2-47F9-9497-923979CDB8F8}" sibTransId="{34632246-3A5D-4C44-80CF-8149AA3D2E59}"/>
    <dgm:cxn modelId="{7E20D2DD-4971-44A3-BF2B-6169C82163A6}" srcId="{56B11E07-BCE8-402F-AF13-4DE2712D4249}" destId="{9EF2EA44-4932-4323-9461-B7A8AE59DDEF}" srcOrd="2" destOrd="0" parTransId="{B02364DA-DA80-4CBE-90D4-7BAA437081C5}" sibTransId="{B2C658A8-DBE7-4585-859B-B04B5C795673}"/>
    <dgm:cxn modelId="{A4DFAFFB-3F79-4569-A77A-438D82BFFDCA}" srcId="{2AF867F1-DCB5-4E78-A52F-002FAEA951E8}" destId="{56B11E07-BCE8-402F-AF13-4DE2712D4249}" srcOrd="0" destOrd="0" parTransId="{E6361C92-768C-4897-8554-0C748D99DBE4}" sibTransId="{0DE1D3FB-F8AB-440D-A615-D3FFDC46A621}"/>
    <dgm:cxn modelId="{16ABE21F-3195-4FEF-8141-0F2E1889D734}" type="presOf" srcId="{4E0F1499-E3EF-4FD4-8B87-CADCE8A81EB5}" destId="{EF973E8A-27F0-4C5B-82D5-78C463334259}" srcOrd="0" destOrd="0" presId="urn:microsoft.com/office/officeart/2005/8/layout/radial4"/>
    <dgm:cxn modelId="{CFFB863D-9B27-44AE-A917-8D18E8E05B35}" type="presOf" srcId="{AF8514DA-DBB1-40A1-83D8-E0DB18DC33DE}" destId="{85EA70C3-C048-470E-8769-0A43DA9E663A}" srcOrd="0" destOrd="0" presId="urn:microsoft.com/office/officeart/2005/8/layout/radial4"/>
    <dgm:cxn modelId="{0DEAC0AE-C152-4301-AA77-85BE7CCFDF9A}" type="presOf" srcId="{ABB1F5C4-30B4-4AAB-B45F-6B04609E65F0}" destId="{CF669D9A-6383-4713-A943-26803C9440E2}" srcOrd="0" destOrd="0" presId="urn:microsoft.com/office/officeart/2005/8/layout/radial4"/>
    <dgm:cxn modelId="{E3639030-2450-4248-A560-9DFDB2056462}" type="presOf" srcId="{FE5D2E44-6CD1-4058-A52A-674E17A1DE6F}" destId="{B76CB8A5-734C-4BBA-AEEC-DDF7D993FF06}" srcOrd="0" destOrd="0" presId="urn:microsoft.com/office/officeart/2005/8/layout/radial4"/>
    <dgm:cxn modelId="{E277F1D9-EB0C-478C-8C79-8B953796B91A}" type="presOf" srcId="{7F7D7322-10A2-47F9-9497-923979CDB8F8}" destId="{B7F28053-7365-4559-ADA7-ABA17F4486CC}" srcOrd="0" destOrd="0" presId="urn:microsoft.com/office/officeart/2005/8/layout/radial4"/>
    <dgm:cxn modelId="{937748BF-E180-47BE-BD48-3D0C923E3FAF}" srcId="{56B11E07-BCE8-402F-AF13-4DE2712D4249}" destId="{2301F141-14C7-4318-AEAA-8E81C9521FC7}" srcOrd="11" destOrd="0" parTransId="{F37A1D0C-6B8F-45DC-B1FB-7047D0A340E5}" sibTransId="{88C6F02C-0217-466C-893B-9A6462FC67F5}"/>
    <dgm:cxn modelId="{6CAD9CCB-5CDD-48FB-8118-78F3073228C9}" srcId="{56B11E07-BCE8-402F-AF13-4DE2712D4249}" destId="{8449DC73-BAB7-49A4-8C52-46DB815E192C}" srcOrd="6" destOrd="0" parTransId="{F7156A27-B435-4223-A6E7-906AAD0F2A75}" sibTransId="{A0309F38-26E4-4B2F-8ACC-A50404E52583}"/>
    <dgm:cxn modelId="{A7FF7EC9-F377-4494-84F3-72FB20F2B2CE}" srcId="{56B11E07-BCE8-402F-AF13-4DE2712D4249}" destId="{4E0F1499-E3EF-4FD4-8B87-CADCE8A81EB5}" srcOrd="0" destOrd="0" parTransId="{DAB0C2DF-DDEB-4508-B51C-0B7CE052F717}" sibTransId="{F89ADED3-B1CE-4418-A8BE-95FBE8AE8D87}"/>
    <dgm:cxn modelId="{E1253265-D450-4715-94E6-5110BC566661}" type="presOf" srcId="{8449DC73-BAB7-49A4-8C52-46DB815E192C}" destId="{D2C00165-A698-4A0F-9468-0F804D23CC8F}" srcOrd="0" destOrd="0" presId="urn:microsoft.com/office/officeart/2005/8/layout/radial4"/>
    <dgm:cxn modelId="{D0999836-6E10-479F-8ACC-BAE0B21BE2EA}" type="presOf" srcId="{DAB0C2DF-DDEB-4508-B51C-0B7CE052F717}" destId="{08D713EE-5B62-4EC7-A445-950FE581DC41}" srcOrd="0" destOrd="0" presId="urn:microsoft.com/office/officeart/2005/8/layout/radial4"/>
    <dgm:cxn modelId="{A218CCCA-7968-427A-9254-E74651670DC6}" type="presOf" srcId="{9EF2EA44-4932-4323-9461-B7A8AE59DDEF}" destId="{2C092C5E-10A1-4CFA-A796-1A31B6269AE6}" srcOrd="0" destOrd="0" presId="urn:microsoft.com/office/officeart/2005/8/layout/radial4"/>
    <dgm:cxn modelId="{63FBED5D-6BCC-400E-B879-5669E28B5268}" type="presOf" srcId="{D0888E23-58DD-49FA-851E-C82E0FB3A9AC}" destId="{4D3C7E9E-A668-4B8E-9C92-7102F76A06EF}" srcOrd="0" destOrd="0" presId="urn:microsoft.com/office/officeart/2005/8/layout/radial4"/>
    <dgm:cxn modelId="{5EA33132-F3F9-4262-9E93-90306E174985}" type="presOf" srcId="{2301F141-14C7-4318-AEAA-8E81C9521FC7}" destId="{3DFCE62C-77C7-4DFF-8599-B34935AA0F02}" srcOrd="0" destOrd="0" presId="urn:microsoft.com/office/officeart/2005/8/layout/radial4"/>
    <dgm:cxn modelId="{BBB4470C-46F1-4BBB-957A-A6E2E97161E9}" type="presOf" srcId="{B77BAF7D-53D4-4924-9503-CD9F3FCFA143}" destId="{87B279BD-394F-4FC5-9F35-2C7DD12B88F8}" srcOrd="0" destOrd="0" presId="urn:microsoft.com/office/officeart/2005/8/layout/radial4"/>
    <dgm:cxn modelId="{F6C67E59-8D4B-43BE-894F-AA3BEDDFDEBC}" type="presOf" srcId="{B02364DA-DA80-4CBE-90D4-7BAA437081C5}" destId="{F2F2BC82-F678-4A42-96A6-F7B0758B9BC0}" srcOrd="0" destOrd="0" presId="urn:microsoft.com/office/officeart/2005/8/layout/radial4"/>
    <dgm:cxn modelId="{19042949-7C24-44F9-8E39-7303265BA150}" srcId="{56B11E07-BCE8-402F-AF13-4DE2712D4249}" destId="{50BD7598-8BDB-4C39-9B93-80BE3E89208D}" srcOrd="4" destOrd="0" parTransId="{24CC53FF-B73C-44F7-9726-A7AEC577CD52}" sibTransId="{6909837E-6862-4D34-93D6-F0171DFE80F3}"/>
    <dgm:cxn modelId="{181E4A9F-4281-4D6F-A28D-9ED3085B7E78}" srcId="{56B11E07-BCE8-402F-AF13-4DE2712D4249}" destId="{C4B23E18-752E-45CA-AF59-527778FEAE4F}" srcOrd="9" destOrd="0" parTransId="{FE5D2E44-6CD1-4058-A52A-674E17A1DE6F}" sibTransId="{8F59A085-393A-4CEE-A52E-0E12140A163D}"/>
    <dgm:cxn modelId="{26B213BF-3AE3-4D25-B315-067DAAD8AEEE}" type="presOf" srcId="{9C73A079-FDF7-4372-8130-9FCF0A47E496}" destId="{1D064E06-B2E8-4E3A-AE65-E9889F23AA68}" srcOrd="0" destOrd="0" presId="urn:microsoft.com/office/officeart/2005/8/layout/radial4"/>
    <dgm:cxn modelId="{7500514C-CE43-4E3C-8EF8-F0DE2DF27E9C}" type="presOf" srcId="{017A826A-C805-4A7D-AEC1-C639B2A18614}" destId="{B122E11F-69C4-4B25-87B8-153165425E25}" srcOrd="0" destOrd="0" presId="urn:microsoft.com/office/officeart/2005/8/layout/radial4"/>
    <dgm:cxn modelId="{6FC94DBD-5F7D-4C63-A4A0-DFAF7C8B61C3}" srcId="{56B11E07-BCE8-402F-AF13-4DE2712D4249}" destId="{71F763F7-C209-4C5B-8A94-8FC5433394E5}" srcOrd="5" destOrd="0" parTransId="{D0888E23-58DD-49FA-851E-C82E0FB3A9AC}" sibTransId="{83482D63-0935-4167-AF43-F3F637CD4FE5}"/>
    <dgm:cxn modelId="{A54B78BF-B3BE-43D1-8941-E64AD55910E1}" srcId="{56B11E07-BCE8-402F-AF13-4DE2712D4249}" destId="{017A826A-C805-4A7D-AEC1-C639B2A18614}" srcOrd="10" destOrd="0" parTransId="{DDF4EF1A-53AE-40F6-842E-4209BDA0972D}" sibTransId="{1FAFCB89-369D-419A-BFD9-F05C09F32D4E}"/>
    <dgm:cxn modelId="{797F35A8-2CE8-4C76-8434-6B51A91C67F3}" type="presOf" srcId="{EF910C95-20C0-427D-8E08-A3BBC1217DC5}" destId="{712F77F9-AC04-4AAF-BF6C-7FCECB6B754F}" srcOrd="0" destOrd="0" presId="urn:microsoft.com/office/officeart/2005/8/layout/radial4"/>
    <dgm:cxn modelId="{F125243D-50AC-448A-88AA-8A0F1999CB91}" type="presOf" srcId="{71F763F7-C209-4C5B-8A94-8FC5433394E5}" destId="{957FEF79-55BD-4AA3-B134-8F401B30B748}" srcOrd="0" destOrd="0" presId="urn:microsoft.com/office/officeart/2005/8/layout/radial4"/>
    <dgm:cxn modelId="{4C736BF2-735F-47BF-9741-2A24A7E26891}" type="presOf" srcId="{50BD7598-8BDB-4C39-9B93-80BE3E89208D}" destId="{FE5A2E88-758B-482E-A584-3414A626C8E2}" srcOrd="0" destOrd="0" presId="urn:microsoft.com/office/officeart/2005/8/layout/radial4"/>
    <dgm:cxn modelId="{9995B981-DB6C-4665-8B0D-48A55907B078}" type="presOf" srcId="{24CC53FF-B73C-44F7-9726-A7AEC577CD52}" destId="{23EB2330-CBE8-484D-810E-DFC8E4A6FD02}" srcOrd="0" destOrd="0" presId="urn:microsoft.com/office/officeart/2005/8/layout/radial4"/>
    <dgm:cxn modelId="{0C267C7A-D415-45DF-AA88-2E4111E80B87}" type="presOf" srcId="{78F6E5E6-EDCB-4BBB-99E2-3FD16DF2368E}" destId="{96F23715-8D30-4BE2-A041-5B7524A1E7B7}" srcOrd="0" destOrd="0" presId="urn:microsoft.com/office/officeart/2005/8/layout/radial4"/>
    <dgm:cxn modelId="{C7BA89B4-E130-4649-B0B8-94CCF2E4E2B1}" srcId="{56B11E07-BCE8-402F-AF13-4DE2712D4249}" destId="{AF8514DA-DBB1-40A1-83D8-E0DB18DC33DE}" srcOrd="7" destOrd="0" parTransId="{CEA715D0-EAD0-4511-BE6D-2E50B8B432AD}" sibTransId="{59C61DDD-D0DA-43F8-8790-58938577CA8C}"/>
    <dgm:cxn modelId="{01A4E307-9346-4205-93A5-B53E0774D294}" srcId="{56B11E07-BCE8-402F-AF13-4DE2712D4249}" destId="{ABB1F5C4-30B4-4AAB-B45F-6B04609E65F0}" srcOrd="1" destOrd="0" parTransId="{9C73A079-FDF7-4372-8130-9FCF0A47E496}" sibTransId="{DD0AF36A-C1F9-41B6-B279-4B5513C6C8CD}"/>
    <dgm:cxn modelId="{CD305A15-D435-4787-9C0A-509FE33D05EF}" srcId="{56B11E07-BCE8-402F-AF13-4DE2712D4249}" destId="{78F6E5E6-EDCB-4BBB-99E2-3FD16DF2368E}" srcOrd="3" destOrd="0" parTransId="{EF910C95-20C0-427D-8E08-A3BBC1217DC5}" sibTransId="{7BF6FF9D-4505-4372-A751-024C58D6CC53}"/>
    <dgm:cxn modelId="{F46B1698-F0BD-43BD-A1AC-8A29ECDB32EC}" type="presOf" srcId="{56B11E07-BCE8-402F-AF13-4DE2712D4249}" destId="{28482846-899E-4588-8777-ED777178E387}" srcOrd="0" destOrd="0" presId="urn:microsoft.com/office/officeart/2005/8/layout/radial4"/>
    <dgm:cxn modelId="{C6471E05-79C1-4437-866E-8BD34C429524}" type="presParOf" srcId="{B5EE2534-AAC3-4984-88F6-26FC6BC0B226}" destId="{28482846-899E-4588-8777-ED777178E387}" srcOrd="0" destOrd="0" presId="urn:microsoft.com/office/officeart/2005/8/layout/radial4"/>
    <dgm:cxn modelId="{A8EDB377-8BCF-4B2C-A15D-B923426B4A91}" type="presParOf" srcId="{B5EE2534-AAC3-4984-88F6-26FC6BC0B226}" destId="{08D713EE-5B62-4EC7-A445-950FE581DC41}" srcOrd="1" destOrd="0" presId="urn:microsoft.com/office/officeart/2005/8/layout/radial4"/>
    <dgm:cxn modelId="{1A275E57-55F3-4C7B-82D2-4504424A88A2}" type="presParOf" srcId="{B5EE2534-AAC3-4984-88F6-26FC6BC0B226}" destId="{EF973E8A-27F0-4C5B-82D5-78C463334259}" srcOrd="2" destOrd="0" presId="urn:microsoft.com/office/officeart/2005/8/layout/radial4"/>
    <dgm:cxn modelId="{49D80ED6-822E-41B8-953D-175955B538E8}" type="presParOf" srcId="{B5EE2534-AAC3-4984-88F6-26FC6BC0B226}" destId="{1D064E06-B2E8-4E3A-AE65-E9889F23AA68}" srcOrd="3" destOrd="0" presId="urn:microsoft.com/office/officeart/2005/8/layout/radial4"/>
    <dgm:cxn modelId="{A524B9D3-AC51-44BD-8EAA-6D81D27F468D}" type="presParOf" srcId="{B5EE2534-AAC3-4984-88F6-26FC6BC0B226}" destId="{CF669D9A-6383-4713-A943-26803C9440E2}" srcOrd="4" destOrd="0" presId="urn:microsoft.com/office/officeart/2005/8/layout/radial4"/>
    <dgm:cxn modelId="{52E1C5F1-8321-40DD-A2B3-D151A3ADA1FF}" type="presParOf" srcId="{B5EE2534-AAC3-4984-88F6-26FC6BC0B226}" destId="{F2F2BC82-F678-4A42-96A6-F7B0758B9BC0}" srcOrd="5" destOrd="0" presId="urn:microsoft.com/office/officeart/2005/8/layout/radial4"/>
    <dgm:cxn modelId="{4CFF733D-928A-406C-9E43-8298EF51B301}" type="presParOf" srcId="{B5EE2534-AAC3-4984-88F6-26FC6BC0B226}" destId="{2C092C5E-10A1-4CFA-A796-1A31B6269AE6}" srcOrd="6" destOrd="0" presId="urn:microsoft.com/office/officeart/2005/8/layout/radial4"/>
    <dgm:cxn modelId="{4CD38234-2355-47E8-84D4-E6AEAF9A2FF8}" type="presParOf" srcId="{B5EE2534-AAC3-4984-88F6-26FC6BC0B226}" destId="{712F77F9-AC04-4AAF-BF6C-7FCECB6B754F}" srcOrd="7" destOrd="0" presId="urn:microsoft.com/office/officeart/2005/8/layout/radial4"/>
    <dgm:cxn modelId="{6D610A64-FCC5-405A-9FE2-9B5A98CA9D01}" type="presParOf" srcId="{B5EE2534-AAC3-4984-88F6-26FC6BC0B226}" destId="{96F23715-8D30-4BE2-A041-5B7524A1E7B7}" srcOrd="8" destOrd="0" presId="urn:microsoft.com/office/officeart/2005/8/layout/radial4"/>
    <dgm:cxn modelId="{9E42DDC0-32C8-4E2C-BB57-EB2BFAA2ED91}" type="presParOf" srcId="{B5EE2534-AAC3-4984-88F6-26FC6BC0B226}" destId="{23EB2330-CBE8-484D-810E-DFC8E4A6FD02}" srcOrd="9" destOrd="0" presId="urn:microsoft.com/office/officeart/2005/8/layout/radial4"/>
    <dgm:cxn modelId="{E368C5AC-672F-4D5C-B3C9-3366E62C0A7F}" type="presParOf" srcId="{B5EE2534-AAC3-4984-88F6-26FC6BC0B226}" destId="{FE5A2E88-758B-482E-A584-3414A626C8E2}" srcOrd="10" destOrd="0" presId="urn:microsoft.com/office/officeart/2005/8/layout/radial4"/>
    <dgm:cxn modelId="{75887C79-E270-4993-AE14-4868BC4E47A7}" type="presParOf" srcId="{B5EE2534-AAC3-4984-88F6-26FC6BC0B226}" destId="{4D3C7E9E-A668-4B8E-9C92-7102F76A06EF}" srcOrd="11" destOrd="0" presId="urn:microsoft.com/office/officeart/2005/8/layout/radial4"/>
    <dgm:cxn modelId="{D9537548-B100-4414-B87F-46350DEC7416}" type="presParOf" srcId="{B5EE2534-AAC3-4984-88F6-26FC6BC0B226}" destId="{957FEF79-55BD-4AA3-B134-8F401B30B748}" srcOrd="12" destOrd="0" presId="urn:microsoft.com/office/officeart/2005/8/layout/radial4"/>
    <dgm:cxn modelId="{8A21B723-5194-4AA5-A240-C6EE851362A3}" type="presParOf" srcId="{B5EE2534-AAC3-4984-88F6-26FC6BC0B226}" destId="{FFC56921-8535-49CE-B111-F87F9B2075D6}" srcOrd="13" destOrd="0" presId="urn:microsoft.com/office/officeart/2005/8/layout/radial4"/>
    <dgm:cxn modelId="{3E95ED05-2C3B-4BA9-AFA9-4BCE094CA948}" type="presParOf" srcId="{B5EE2534-AAC3-4984-88F6-26FC6BC0B226}" destId="{D2C00165-A698-4A0F-9468-0F804D23CC8F}" srcOrd="14" destOrd="0" presId="urn:microsoft.com/office/officeart/2005/8/layout/radial4"/>
    <dgm:cxn modelId="{2CF82F6B-BD4B-42B6-9077-5C423127051D}" type="presParOf" srcId="{B5EE2534-AAC3-4984-88F6-26FC6BC0B226}" destId="{137271C1-11A6-429D-B1AE-2A7FD5A4B77E}" srcOrd="15" destOrd="0" presId="urn:microsoft.com/office/officeart/2005/8/layout/radial4"/>
    <dgm:cxn modelId="{00FEC9D5-FF34-4C76-80BE-6F00775220C3}" type="presParOf" srcId="{B5EE2534-AAC3-4984-88F6-26FC6BC0B226}" destId="{85EA70C3-C048-470E-8769-0A43DA9E663A}" srcOrd="16" destOrd="0" presId="urn:microsoft.com/office/officeart/2005/8/layout/radial4"/>
    <dgm:cxn modelId="{B7D8B3C6-9D05-40BE-BAA7-0425F743F0F5}" type="presParOf" srcId="{B5EE2534-AAC3-4984-88F6-26FC6BC0B226}" destId="{B7F28053-7365-4559-ADA7-ABA17F4486CC}" srcOrd="17" destOrd="0" presId="urn:microsoft.com/office/officeart/2005/8/layout/radial4"/>
    <dgm:cxn modelId="{E9866B94-38AD-4EF3-84D3-C95659F615CA}" type="presParOf" srcId="{B5EE2534-AAC3-4984-88F6-26FC6BC0B226}" destId="{87B279BD-394F-4FC5-9F35-2C7DD12B88F8}" srcOrd="18" destOrd="0" presId="urn:microsoft.com/office/officeart/2005/8/layout/radial4"/>
    <dgm:cxn modelId="{F945B8C0-026F-422A-9961-532EF0B09A97}" type="presParOf" srcId="{B5EE2534-AAC3-4984-88F6-26FC6BC0B226}" destId="{B76CB8A5-734C-4BBA-AEEC-DDF7D993FF06}" srcOrd="19" destOrd="0" presId="urn:microsoft.com/office/officeart/2005/8/layout/radial4"/>
    <dgm:cxn modelId="{55CA05E9-679E-409C-9C2B-3ED21E4CC8DA}" type="presParOf" srcId="{B5EE2534-AAC3-4984-88F6-26FC6BC0B226}" destId="{6CAF8AB0-3070-400B-9FF3-6CE3F1E8CAFE}" srcOrd="20" destOrd="0" presId="urn:microsoft.com/office/officeart/2005/8/layout/radial4"/>
    <dgm:cxn modelId="{CA05A7B5-26C9-4EC5-9958-FF40B3C3E7FF}" type="presParOf" srcId="{B5EE2534-AAC3-4984-88F6-26FC6BC0B226}" destId="{10076514-72FF-48DE-A666-E8ED3EFE71B8}" srcOrd="21" destOrd="0" presId="urn:microsoft.com/office/officeart/2005/8/layout/radial4"/>
    <dgm:cxn modelId="{6553F094-725B-45AA-9D22-BA8082B8431B}" type="presParOf" srcId="{B5EE2534-AAC3-4984-88F6-26FC6BC0B226}" destId="{B122E11F-69C4-4B25-87B8-153165425E25}" srcOrd="22" destOrd="0" presId="urn:microsoft.com/office/officeart/2005/8/layout/radial4"/>
    <dgm:cxn modelId="{BD49D0EE-6B61-4164-813D-4F279018DEC7}" type="presParOf" srcId="{B5EE2534-AAC3-4984-88F6-26FC6BC0B226}" destId="{077D76F6-984E-4F5C-9E97-8CD95448620D}" srcOrd="23" destOrd="0" presId="urn:microsoft.com/office/officeart/2005/8/layout/radial4"/>
    <dgm:cxn modelId="{2779187A-6BDD-435D-B423-4E641FFBEA03}" type="presParOf" srcId="{B5EE2534-AAC3-4984-88F6-26FC6BC0B226}" destId="{3DFCE62C-77C7-4DFF-8599-B34935AA0F02}" srcOrd="2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2456714-A1EC-476D-8275-CF3E4A6B7CEB}" type="doc">
      <dgm:prSet loTypeId="urn:microsoft.com/office/officeart/2005/8/layout/balance1" loCatId="relationship" qsTypeId="urn:microsoft.com/office/officeart/2005/8/quickstyle/simple5" qsCatId="simple" csTypeId="urn:microsoft.com/office/officeart/2005/8/colors/accent1_2" csCatId="accent1" phldr="1"/>
      <dgm:spPr/>
      <dgm:t>
        <a:bodyPr/>
        <a:lstStyle/>
        <a:p>
          <a:endParaRPr lang="en-US"/>
        </a:p>
      </dgm:t>
    </dgm:pt>
    <dgm:pt modelId="{769501B5-76FD-4CB9-9059-C71A8F6F912A}">
      <dgm:prSet phldrT="[Text]"/>
      <dgm:spPr/>
      <dgm:t>
        <a:bodyPr/>
        <a:lstStyle/>
        <a:p>
          <a:r>
            <a:rPr lang="fa-IR" dirty="0" smtClean="0">
              <a:cs typeface="B Titr" pitchFamily="2" charset="-78"/>
            </a:rPr>
            <a:t>سازمان</a:t>
          </a:r>
          <a:endParaRPr lang="en-US" dirty="0">
            <a:cs typeface="B Titr" pitchFamily="2" charset="-78"/>
          </a:endParaRPr>
        </a:p>
      </dgm:t>
    </dgm:pt>
    <dgm:pt modelId="{1BC99425-7072-4055-A733-537D26C7A103}" type="parTrans" cxnId="{FDD4C3D6-0CAA-4942-B01A-5270FA2B12E2}">
      <dgm:prSet/>
      <dgm:spPr/>
      <dgm:t>
        <a:bodyPr/>
        <a:lstStyle/>
        <a:p>
          <a:endParaRPr lang="en-US">
            <a:cs typeface="B Titr" pitchFamily="2" charset="-78"/>
          </a:endParaRPr>
        </a:p>
      </dgm:t>
    </dgm:pt>
    <dgm:pt modelId="{8B504353-B4D7-43C3-989B-362CBF71CCA1}" type="sibTrans" cxnId="{FDD4C3D6-0CAA-4942-B01A-5270FA2B12E2}">
      <dgm:prSet/>
      <dgm:spPr/>
      <dgm:t>
        <a:bodyPr/>
        <a:lstStyle/>
        <a:p>
          <a:endParaRPr lang="en-US">
            <a:cs typeface="B Titr" pitchFamily="2" charset="-78"/>
          </a:endParaRPr>
        </a:p>
      </dgm:t>
    </dgm:pt>
    <dgm:pt modelId="{3508E194-1EFD-4BE3-8700-3F0E1AE25A7F}">
      <dgm:prSet phldrT="[Text]"/>
      <dgm:spPr/>
      <dgm:t>
        <a:bodyPr/>
        <a:lstStyle/>
        <a:p>
          <a:r>
            <a:rPr lang="fa-IR" dirty="0" smtClean="0">
              <a:cs typeface="B Titr" pitchFamily="2" charset="-78"/>
            </a:rPr>
            <a:t>مزیت آفرین</a:t>
          </a:r>
          <a:endParaRPr lang="en-US" dirty="0">
            <a:cs typeface="B Titr" pitchFamily="2" charset="-78"/>
          </a:endParaRPr>
        </a:p>
      </dgm:t>
    </dgm:pt>
    <dgm:pt modelId="{AA046280-E85D-4CED-B0A8-092BC493D61C}" type="parTrans" cxnId="{EC27FB0B-0A1D-4579-8B45-B7BDC4268C61}">
      <dgm:prSet/>
      <dgm:spPr/>
      <dgm:t>
        <a:bodyPr/>
        <a:lstStyle/>
        <a:p>
          <a:endParaRPr lang="en-US">
            <a:cs typeface="B Titr" pitchFamily="2" charset="-78"/>
          </a:endParaRPr>
        </a:p>
      </dgm:t>
    </dgm:pt>
    <dgm:pt modelId="{A914AB33-17A6-48E6-B976-C73E7EA335A8}" type="sibTrans" cxnId="{EC27FB0B-0A1D-4579-8B45-B7BDC4268C61}">
      <dgm:prSet/>
      <dgm:spPr/>
      <dgm:t>
        <a:bodyPr/>
        <a:lstStyle/>
        <a:p>
          <a:endParaRPr lang="en-US">
            <a:cs typeface="B Titr" pitchFamily="2" charset="-78"/>
          </a:endParaRPr>
        </a:p>
      </dgm:t>
    </dgm:pt>
    <dgm:pt modelId="{1A73A523-C594-43CF-A157-202E9976EC98}">
      <dgm:prSet phldrT="[Text]"/>
      <dgm:spPr/>
      <dgm:t>
        <a:bodyPr/>
        <a:lstStyle/>
        <a:p>
          <a:r>
            <a:rPr lang="fa-IR" dirty="0" smtClean="0">
              <a:cs typeface="B Titr" pitchFamily="2" charset="-78"/>
            </a:rPr>
            <a:t>ارزشمند بودن</a:t>
          </a:r>
          <a:endParaRPr lang="en-US" dirty="0">
            <a:cs typeface="B Titr" pitchFamily="2" charset="-78"/>
          </a:endParaRPr>
        </a:p>
      </dgm:t>
    </dgm:pt>
    <dgm:pt modelId="{39A1144A-A89A-44A5-AC53-5026C4702D94}" type="parTrans" cxnId="{D30121C7-7442-464A-87DC-F0253A024C59}">
      <dgm:prSet/>
      <dgm:spPr/>
      <dgm:t>
        <a:bodyPr/>
        <a:lstStyle/>
        <a:p>
          <a:endParaRPr lang="en-US">
            <a:cs typeface="B Titr" pitchFamily="2" charset="-78"/>
          </a:endParaRPr>
        </a:p>
      </dgm:t>
    </dgm:pt>
    <dgm:pt modelId="{42F3B567-96D9-4F27-B190-C0C5AB10677E}" type="sibTrans" cxnId="{D30121C7-7442-464A-87DC-F0253A024C59}">
      <dgm:prSet/>
      <dgm:spPr/>
      <dgm:t>
        <a:bodyPr/>
        <a:lstStyle/>
        <a:p>
          <a:endParaRPr lang="en-US">
            <a:cs typeface="B Titr" pitchFamily="2" charset="-78"/>
          </a:endParaRPr>
        </a:p>
      </dgm:t>
    </dgm:pt>
    <dgm:pt modelId="{CE28B02E-60EF-4E61-84B5-00D451F54832}">
      <dgm:prSet phldrT="[Text]"/>
      <dgm:spPr/>
      <dgm:t>
        <a:bodyPr/>
        <a:lstStyle/>
        <a:p>
          <a:r>
            <a:rPr lang="fa-IR" dirty="0" smtClean="0">
              <a:cs typeface="B Titr" pitchFamily="2" charset="-78"/>
            </a:rPr>
            <a:t>فرد</a:t>
          </a:r>
          <a:endParaRPr lang="en-US" dirty="0">
            <a:cs typeface="B Titr" pitchFamily="2" charset="-78"/>
          </a:endParaRPr>
        </a:p>
      </dgm:t>
    </dgm:pt>
    <dgm:pt modelId="{5D65EA11-9454-41B6-BC9D-68485CD09F73}" type="parTrans" cxnId="{B2F8D804-828A-40D3-A296-76BF3E89655B}">
      <dgm:prSet/>
      <dgm:spPr/>
      <dgm:t>
        <a:bodyPr/>
        <a:lstStyle/>
        <a:p>
          <a:endParaRPr lang="en-US">
            <a:cs typeface="B Titr" pitchFamily="2" charset="-78"/>
          </a:endParaRPr>
        </a:p>
      </dgm:t>
    </dgm:pt>
    <dgm:pt modelId="{8B5310D9-8EFD-4DFC-87A5-CF5030A47A3C}" type="sibTrans" cxnId="{B2F8D804-828A-40D3-A296-76BF3E89655B}">
      <dgm:prSet/>
      <dgm:spPr/>
      <dgm:t>
        <a:bodyPr/>
        <a:lstStyle/>
        <a:p>
          <a:endParaRPr lang="en-US">
            <a:cs typeface="B Titr" pitchFamily="2" charset="-78"/>
          </a:endParaRPr>
        </a:p>
      </dgm:t>
    </dgm:pt>
    <dgm:pt modelId="{DBD67B61-F0DB-4381-ACE2-68F43B655BF7}">
      <dgm:prSet phldrT="[Text]"/>
      <dgm:spPr/>
      <dgm:t>
        <a:bodyPr/>
        <a:lstStyle/>
        <a:p>
          <a:r>
            <a:rPr lang="fa-IR" dirty="0" smtClean="0">
              <a:cs typeface="B Titr" pitchFamily="2" charset="-78"/>
            </a:rPr>
            <a:t>تشویق و حمایت</a:t>
          </a:r>
          <a:endParaRPr lang="en-US" dirty="0">
            <a:cs typeface="B Titr" pitchFamily="2" charset="-78"/>
          </a:endParaRPr>
        </a:p>
      </dgm:t>
    </dgm:pt>
    <dgm:pt modelId="{6A2A9EE5-0F72-46D3-B295-1ADD69245139}" type="parTrans" cxnId="{202BE7AB-836B-4A1F-95A7-EA54C20680D2}">
      <dgm:prSet/>
      <dgm:spPr/>
      <dgm:t>
        <a:bodyPr/>
        <a:lstStyle/>
        <a:p>
          <a:endParaRPr lang="en-US">
            <a:cs typeface="B Titr" pitchFamily="2" charset="-78"/>
          </a:endParaRPr>
        </a:p>
      </dgm:t>
    </dgm:pt>
    <dgm:pt modelId="{1DE19EBC-3265-4090-A4CD-BEC80D67C30A}" type="sibTrans" cxnId="{202BE7AB-836B-4A1F-95A7-EA54C20680D2}">
      <dgm:prSet/>
      <dgm:spPr/>
      <dgm:t>
        <a:bodyPr/>
        <a:lstStyle/>
        <a:p>
          <a:endParaRPr lang="en-US">
            <a:cs typeface="B Titr" pitchFamily="2" charset="-78"/>
          </a:endParaRPr>
        </a:p>
      </dgm:t>
    </dgm:pt>
    <dgm:pt modelId="{248E6DC3-94DE-4891-B92B-E745D86DCF03}">
      <dgm:prSet phldrT="[Text]"/>
      <dgm:spPr/>
      <dgm:t>
        <a:bodyPr/>
        <a:lstStyle/>
        <a:p>
          <a:r>
            <a:rPr lang="fa-IR" dirty="0" smtClean="0">
              <a:cs typeface="B Titr" pitchFamily="2" charset="-78"/>
            </a:rPr>
            <a:t>آزادی و اختیار</a:t>
          </a:r>
          <a:endParaRPr lang="en-US" dirty="0">
            <a:cs typeface="B Titr" pitchFamily="2" charset="-78"/>
          </a:endParaRPr>
        </a:p>
      </dgm:t>
    </dgm:pt>
    <dgm:pt modelId="{CA7EF3E7-8DFE-4FAC-A619-F63605F9EC93}" type="parTrans" cxnId="{26702515-FCFE-44A8-A905-C458661C42AA}">
      <dgm:prSet/>
      <dgm:spPr/>
      <dgm:t>
        <a:bodyPr/>
        <a:lstStyle/>
        <a:p>
          <a:endParaRPr lang="en-US">
            <a:cs typeface="B Titr" pitchFamily="2" charset="-78"/>
          </a:endParaRPr>
        </a:p>
      </dgm:t>
    </dgm:pt>
    <dgm:pt modelId="{5BE17F41-D7DC-4482-A5B4-AFAA55EAFC3C}" type="sibTrans" cxnId="{26702515-FCFE-44A8-A905-C458661C42AA}">
      <dgm:prSet/>
      <dgm:spPr/>
      <dgm:t>
        <a:bodyPr/>
        <a:lstStyle/>
        <a:p>
          <a:endParaRPr lang="en-US">
            <a:cs typeface="B Titr" pitchFamily="2" charset="-78"/>
          </a:endParaRPr>
        </a:p>
      </dgm:t>
    </dgm:pt>
    <dgm:pt modelId="{0609C204-72C0-4037-90C8-613E3E14F037}">
      <dgm:prSet phldrT="[Text]"/>
      <dgm:spPr/>
      <dgm:t>
        <a:bodyPr/>
        <a:lstStyle/>
        <a:p>
          <a:r>
            <a:rPr lang="fa-IR" dirty="0" smtClean="0">
              <a:cs typeface="B Titr" pitchFamily="2" charset="-78"/>
            </a:rPr>
            <a:t>چالش</a:t>
          </a:r>
          <a:endParaRPr lang="en-US" dirty="0">
            <a:cs typeface="B Titr" pitchFamily="2" charset="-78"/>
          </a:endParaRPr>
        </a:p>
      </dgm:t>
    </dgm:pt>
    <dgm:pt modelId="{494702AE-E8A7-4B43-85B8-CA8527EBDDCD}" type="parTrans" cxnId="{5227E9A6-8C23-4001-8123-ACDCC50C8023}">
      <dgm:prSet/>
      <dgm:spPr/>
      <dgm:t>
        <a:bodyPr/>
        <a:lstStyle/>
        <a:p>
          <a:endParaRPr lang="en-US">
            <a:cs typeface="B Titr" pitchFamily="2" charset="-78"/>
          </a:endParaRPr>
        </a:p>
      </dgm:t>
    </dgm:pt>
    <dgm:pt modelId="{D592A18C-DB4E-48B9-9759-17C19E9B2D9A}" type="sibTrans" cxnId="{5227E9A6-8C23-4001-8123-ACDCC50C8023}">
      <dgm:prSet/>
      <dgm:spPr/>
      <dgm:t>
        <a:bodyPr/>
        <a:lstStyle/>
        <a:p>
          <a:endParaRPr lang="en-US">
            <a:cs typeface="B Titr" pitchFamily="2" charset="-78"/>
          </a:endParaRPr>
        </a:p>
      </dgm:t>
    </dgm:pt>
    <dgm:pt modelId="{0F5EBD3D-E4FC-4D01-9D48-8F2AB71AAB94}">
      <dgm:prSet/>
      <dgm:spPr/>
      <dgm:t>
        <a:bodyPr/>
        <a:lstStyle/>
        <a:p>
          <a:r>
            <a:rPr lang="fa-IR" dirty="0" smtClean="0">
              <a:cs typeface="B Titr" pitchFamily="2" charset="-78"/>
            </a:rPr>
            <a:t>تعهد و جدیت</a:t>
          </a:r>
          <a:endParaRPr lang="en-US" dirty="0">
            <a:cs typeface="B Titr" pitchFamily="2" charset="-78"/>
          </a:endParaRPr>
        </a:p>
      </dgm:t>
    </dgm:pt>
    <dgm:pt modelId="{0CD235DD-26A2-4641-9F34-97C7C10DFAA4}" type="parTrans" cxnId="{3637BD67-F7A1-4F55-BC3A-B06A782286AA}">
      <dgm:prSet/>
      <dgm:spPr/>
      <dgm:t>
        <a:bodyPr/>
        <a:lstStyle/>
        <a:p>
          <a:endParaRPr lang="en-US">
            <a:cs typeface="B Titr" pitchFamily="2" charset="-78"/>
          </a:endParaRPr>
        </a:p>
      </dgm:t>
    </dgm:pt>
    <dgm:pt modelId="{82DEE27B-2C5D-4CA9-9F88-2D3F475946C6}" type="sibTrans" cxnId="{3637BD67-F7A1-4F55-BC3A-B06A782286AA}">
      <dgm:prSet/>
      <dgm:spPr/>
      <dgm:t>
        <a:bodyPr/>
        <a:lstStyle/>
        <a:p>
          <a:endParaRPr lang="en-US">
            <a:cs typeface="B Titr" pitchFamily="2" charset="-78"/>
          </a:endParaRPr>
        </a:p>
      </dgm:t>
    </dgm:pt>
    <dgm:pt modelId="{9EF6B407-637C-461F-B343-EBD991F1AD4C}" type="pres">
      <dgm:prSet presAssocID="{42456714-A1EC-476D-8275-CF3E4A6B7CEB}" presName="outerComposite" presStyleCnt="0">
        <dgm:presLayoutVars>
          <dgm:chMax val="2"/>
          <dgm:animLvl val="lvl"/>
          <dgm:resizeHandles val="exact"/>
        </dgm:presLayoutVars>
      </dgm:prSet>
      <dgm:spPr/>
      <dgm:t>
        <a:bodyPr/>
        <a:lstStyle/>
        <a:p>
          <a:endParaRPr lang="en-US"/>
        </a:p>
      </dgm:t>
    </dgm:pt>
    <dgm:pt modelId="{73B322F2-1659-474F-91C2-CBEF87CCFA2A}" type="pres">
      <dgm:prSet presAssocID="{42456714-A1EC-476D-8275-CF3E4A6B7CEB}" presName="dummyMaxCanvas" presStyleCnt="0"/>
      <dgm:spPr/>
    </dgm:pt>
    <dgm:pt modelId="{0BCDE63A-1747-4628-906C-B161AED8AA3A}" type="pres">
      <dgm:prSet presAssocID="{42456714-A1EC-476D-8275-CF3E4A6B7CEB}" presName="parentComposite" presStyleCnt="0"/>
      <dgm:spPr/>
    </dgm:pt>
    <dgm:pt modelId="{4C592EDE-4A45-4314-B4A9-413D8EF99D68}" type="pres">
      <dgm:prSet presAssocID="{42456714-A1EC-476D-8275-CF3E4A6B7CEB}" presName="parent1" presStyleLbl="alignAccFollowNode1" presStyleIdx="0" presStyleCnt="4">
        <dgm:presLayoutVars>
          <dgm:chMax val="4"/>
        </dgm:presLayoutVars>
      </dgm:prSet>
      <dgm:spPr/>
      <dgm:t>
        <a:bodyPr/>
        <a:lstStyle/>
        <a:p>
          <a:endParaRPr lang="en-US"/>
        </a:p>
      </dgm:t>
    </dgm:pt>
    <dgm:pt modelId="{AE19FC89-228B-46B1-843D-B42CC6C740A9}" type="pres">
      <dgm:prSet presAssocID="{42456714-A1EC-476D-8275-CF3E4A6B7CEB}" presName="parent2" presStyleLbl="alignAccFollowNode1" presStyleIdx="1" presStyleCnt="4">
        <dgm:presLayoutVars>
          <dgm:chMax val="4"/>
        </dgm:presLayoutVars>
      </dgm:prSet>
      <dgm:spPr/>
      <dgm:t>
        <a:bodyPr/>
        <a:lstStyle/>
        <a:p>
          <a:endParaRPr lang="en-US"/>
        </a:p>
      </dgm:t>
    </dgm:pt>
    <dgm:pt modelId="{E9AD0D6D-58D1-47FE-8ED8-36BEF3AAB862}" type="pres">
      <dgm:prSet presAssocID="{42456714-A1EC-476D-8275-CF3E4A6B7CEB}" presName="childrenComposite" presStyleCnt="0"/>
      <dgm:spPr/>
    </dgm:pt>
    <dgm:pt modelId="{C5F6954D-AD5E-4720-89ED-9555C0CA567D}" type="pres">
      <dgm:prSet presAssocID="{42456714-A1EC-476D-8275-CF3E4A6B7CEB}" presName="dummyMaxCanvas_ChildArea" presStyleCnt="0"/>
      <dgm:spPr/>
    </dgm:pt>
    <dgm:pt modelId="{A89B7833-BCAE-455A-BF6D-AE349C5FE890}" type="pres">
      <dgm:prSet presAssocID="{42456714-A1EC-476D-8275-CF3E4A6B7CEB}" presName="fulcrum" presStyleLbl="alignAccFollowNode1" presStyleIdx="2" presStyleCnt="4"/>
      <dgm:spPr/>
    </dgm:pt>
    <dgm:pt modelId="{DC7C0142-DB33-4E11-BC9C-D11C3DCC0DA2}" type="pres">
      <dgm:prSet presAssocID="{42456714-A1EC-476D-8275-CF3E4A6B7CEB}" presName="balance_33" presStyleLbl="alignAccFollowNode1" presStyleIdx="3" presStyleCnt="4">
        <dgm:presLayoutVars>
          <dgm:bulletEnabled val="1"/>
        </dgm:presLayoutVars>
      </dgm:prSet>
      <dgm:spPr/>
    </dgm:pt>
    <dgm:pt modelId="{D3A93C74-3824-4600-8E29-BB0E0D383353}" type="pres">
      <dgm:prSet presAssocID="{42456714-A1EC-476D-8275-CF3E4A6B7CEB}" presName="right_33_1" presStyleLbl="node1" presStyleIdx="0" presStyleCnt="6">
        <dgm:presLayoutVars>
          <dgm:bulletEnabled val="1"/>
        </dgm:presLayoutVars>
      </dgm:prSet>
      <dgm:spPr/>
      <dgm:t>
        <a:bodyPr/>
        <a:lstStyle/>
        <a:p>
          <a:endParaRPr lang="en-US"/>
        </a:p>
      </dgm:t>
    </dgm:pt>
    <dgm:pt modelId="{D9C5BB21-1120-4E5A-965F-6DFB0BF58DF1}" type="pres">
      <dgm:prSet presAssocID="{42456714-A1EC-476D-8275-CF3E4A6B7CEB}" presName="right_33_2" presStyleLbl="node1" presStyleIdx="1" presStyleCnt="6">
        <dgm:presLayoutVars>
          <dgm:bulletEnabled val="1"/>
        </dgm:presLayoutVars>
      </dgm:prSet>
      <dgm:spPr/>
      <dgm:t>
        <a:bodyPr/>
        <a:lstStyle/>
        <a:p>
          <a:endParaRPr lang="en-US"/>
        </a:p>
      </dgm:t>
    </dgm:pt>
    <dgm:pt modelId="{0EE6F673-73D7-48AE-AFFB-9B106294E146}" type="pres">
      <dgm:prSet presAssocID="{42456714-A1EC-476D-8275-CF3E4A6B7CEB}" presName="right_33_3" presStyleLbl="node1" presStyleIdx="2" presStyleCnt="6">
        <dgm:presLayoutVars>
          <dgm:bulletEnabled val="1"/>
        </dgm:presLayoutVars>
      </dgm:prSet>
      <dgm:spPr/>
      <dgm:t>
        <a:bodyPr/>
        <a:lstStyle/>
        <a:p>
          <a:endParaRPr lang="en-US"/>
        </a:p>
      </dgm:t>
    </dgm:pt>
    <dgm:pt modelId="{EC4E9F31-71F8-4945-A4D6-7420A2971733}" type="pres">
      <dgm:prSet presAssocID="{42456714-A1EC-476D-8275-CF3E4A6B7CEB}" presName="left_33_1" presStyleLbl="node1" presStyleIdx="3" presStyleCnt="6">
        <dgm:presLayoutVars>
          <dgm:bulletEnabled val="1"/>
        </dgm:presLayoutVars>
      </dgm:prSet>
      <dgm:spPr/>
      <dgm:t>
        <a:bodyPr/>
        <a:lstStyle/>
        <a:p>
          <a:endParaRPr lang="en-US"/>
        </a:p>
      </dgm:t>
    </dgm:pt>
    <dgm:pt modelId="{4D9A0286-C7C0-4407-8BFC-1E25D5E6255D}" type="pres">
      <dgm:prSet presAssocID="{42456714-A1EC-476D-8275-CF3E4A6B7CEB}" presName="left_33_2" presStyleLbl="node1" presStyleIdx="4" presStyleCnt="6">
        <dgm:presLayoutVars>
          <dgm:bulletEnabled val="1"/>
        </dgm:presLayoutVars>
      </dgm:prSet>
      <dgm:spPr/>
      <dgm:t>
        <a:bodyPr/>
        <a:lstStyle/>
        <a:p>
          <a:endParaRPr lang="en-US"/>
        </a:p>
      </dgm:t>
    </dgm:pt>
    <dgm:pt modelId="{5113E64F-702E-4F79-B377-3813940D7DD4}" type="pres">
      <dgm:prSet presAssocID="{42456714-A1EC-476D-8275-CF3E4A6B7CEB}" presName="left_33_3" presStyleLbl="node1" presStyleIdx="5" presStyleCnt="6">
        <dgm:presLayoutVars>
          <dgm:bulletEnabled val="1"/>
        </dgm:presLayoutVars>
      </dgm:prSet>
      <dgm:spPr/>
      <dgm:t>
        <a:bodyPr/>
        <a:lstStyle/>
        <a:p>
          <a:endParaRPr lang="en-US"/>
        </a:p>
      </dgm:t>
    </dgm:pt>
  </dgm:ptLst>
  <dgm:cxnLst>
    <dgm:cxn modelId="{B2F8D804-828A-40D3-A296-76BF3E89655B}" srcId="{42456714-A1EC-476D-8275-CF3E4A6B7CEB}" destId="{CE28B02E-60EF-4E61-84B5-00D451F54832}" srcOrd="1" destOrd="0" parTransId="{5D65EA11-9454-41B6-BC9D-68485CD09F73}" sibTransId="{8B5310D9-8EFD-4DFC-87A5-CF5030A47A3C}"/>
    <dgm:cxn modelId="{10B2A80C-2866-40EE-8E30-933C24AF7B95}" type="presOf" srcId="{42456714-A1EC-476D-8275-CF3E4A6B7CEB}" destId="{9EF6B407-637C-461F-B343-EBD991F1AD4C}" srcOrd="0" destOrd="0" presId="urn:microsoft.com/office/officeart/2005/8/layout/balance1"/>
    <dgm:cxn modelId="{BE5BF63C-C36F-4EC4-A171-0BB80934F991}" type="presOf" srcId="{1A73A523-C594-43CF-A157-202E9976EC98}" destId="{4D9A0286-C7C0-4407-8BFC-1E25D5E6255D}" srcOrd="0" destOrd="0" presId="urn:microsoft.com/office/officeart/2005/8/layout/balance1"/>
    <dgm:cxn modelId="{26702515-FCFE-44A8-A905-C458661C42AA}" srcId="{CE28B02E-60EF-4E61-84B5-00D451F54832}" destId="{248E6DC3-94DE-4891-B92B-E745D86DCF03}" srcOrd="1" destOrd="0" parTransId="{CA7EF3E7-8DFE-4FAC-A619-F63605F9EC93}" sibTransId="{5BE17F41-D7DC-4482-A5B4-AFAA55EAFC3C}"/>
    <dgm:cxn modelId="{202BE7AB-836B-4A1F-95A7-EA54C20680D2}" srcId="{CE28B02E-60EF-4E61-84B5-00D451F54832}" destId="{DBD67B61-F0DB-4381-ACE2-68F43B655BF7}" srcOrd="0" destOrd="0" parTransId="{6A2A9EE5-0F72-46D3-B295-1ADD69245139}" sibTransId="{1DE19EBC-3265-4090-A4CD-BEC80D67C30A}"/>
    <dgm:cxn modelId="{810CE045-6A77-488A-B826-08FA15F06556}" type="presOf" srcId="{DBD67B61-F0DB-4381-ACE2-68F43B655BF7}" destId="{D3A93C74-3824-4600-8E29-BB0E0D383353}" srcOrd="0" destOrd="0" presId="urn:microsoft.com/office/officeart/2005/8/layout/balance1"/>
    <dgm:cxn modelId="{EC27FB0B-0A1D-4579-8B45-B7BDC4268C61}" srcId="{769501B5-76FD-4CB9-9059-C71A8F6F912A}" destId="{3508E194-1EFD-4BE3-8700-3F0E1AE25A7F}" srcOrd="0" destOrd="0" parTransId="{AA046280-E85D-4CED-B0A8-092BC493D61C}" sibTransId="{A914AB33-17A6-48E6-B976-C73E7EA335A8}"/>
    <dgm:cxn modelId="{B2CA87AA-AB29-4650-AD7B-9FDD0203D32A}" type="presOf" srcId="{769501B5-76FD-4CB9-9059-C71A8F6F912A}" destId="{4C592EDE-4A45-4314-B4A9-413D8EF99D68}" srcOrd="0" destOrd="0" presId="urn:microsoft.com/office/officeart/2005/8/layout/balance1"/>
    <dgm:cxn modelId="{57E87E50-4A5D-428C-97EF-181A958D0DAB}" type="presOf" srcId="{0F5EBD3D-E4FC-4D01-9D48-8F2AB71AAB94}" destId="{5113E64F-702E-4F79-B377-3813940D7DD4}" srcOrd="0" destOrd="0" presId="urn:microsoft.com/office/officeart/2005/8/layout/balance1"/>
    <dgm:cxn modelId="{5227E9A6-8C23-4001-8123-ACDCC50C8023}" srcId="{CE28B02E-60EF-4E61-84B5-00D451F54832}" destId="{0609C204-72C0-4037-90C8-613E3E14F037}" srcOrd="2" destOrd="0" parTransId="{494702AE-E8A7-4B43-85B8-CA8527EBDDCD}" sibTransId="{D592A18C-DB4E-48B9-9759-17C19E9B2D9A}"/>
    <dgm:cxn modelId="{FAEE2D80-3D88-4680-8C97-5963FFF593EC}" type="presOf" srcId="{3508E194-1EFD-4BE3-8700-3F0E1AE25A7F}" destId="{EC4E9F31-71F8-4945-A4D6-7420A2971733}" srcOrd="0" destOrd="0" presId="urn:microsoft.com/office/officeart/2005/8/layout/balance1"/>
    <dgm:cxn modelId="{FDD4C3D6-0CAA-4942-B01A-5270FA2B12E2}" srcId="{42456714-A1EC-476D-8275-CF3E4A6B7CEB}" destId="{769501B5-76FD-4CB9-9059-C71A8F6F912A}" srcOrd="0" destOrd="0" parTransId="{1BC99425-7072-4055-A733-537D26C7A103}" sibTransId="{8B504353-B4D7-43C3-989B-362CBF71CCA1}"/>
    <dgm:cxn modelId="{3637BD67-F7A1-4F55-BC3A-B06A782286AA}" srcId="{769501B5-76FD-4CB9-9059-C71A8F6F912A}" destId="{0F5EBD3D-E4FC-4D01-9D48-8F2AB71AAB94}" srcOrd="2" destOrd="0" parTransId="{0CD235DD-26A2-4641-9F34-97C7C10DFAA4}" sibTransId="{82DEE27B-2C5D-4CA9-9F88-2D3F475946C6}"/>
    <dgm:cxn modelId="{C39AFC3B-3E8E-4958-9A55-87ED8958F896}" type="presOf" srcId="{0609C204-72C0-4037-90C8-613E3E14F037}" destId="{0EE6F673-73D7-48AE-AFFB-9B106294E146}" srcOrd="0" destOrd="0" presId="urn:microsoft.com/office/officeart/2005/8/layout/balance1"/>
    <dgm:cxn modelId="{262F95E6-7185-4503-981F-E115F31E2414}" type="presOf" srcId="{248E6DC3-94DE-4891-B92B-E745D86DCF03}" destId="{D9C5BB21-1120-4E5A-965F-6DFB0BF58DF1}" srcOrd="0" destOrd="0" presId="urn:microsoft.com/office/officeart/2005/8/layout/balance1"/>
    <dgm:cxn modelId="{97F2ED90-788A-495E-925A-7541B796FA88}" type="presOf" srcId="{CE28B02E-60EF-4E61-84B5-00D451F54832}" destId="{AE19FC89-228B-46B1-843D-B42CC6C740A9}" srcOrd="0" destOrd="0" presId="urn:microsoft.com/office/officeart/2005/8/layout/balance1"/>
    <dgm:cxn modelId="{D30121C7-7442-464A-87DC-F0253A024C59}" srcId="{769501B5-76FD-4CB9-9059-C71A8F6F912A}" destId="{1A73A523-C594-43CF-A157-202E9976EC98}" srcOrd="1" destOrd="0" parTransId="{39A1144A-A89A-44A5-AC53-5026C4702D94}" sibTransId="{42F3B567-96D9-4F27-B190-C0C5AB10677E}"/>
    <dgm:cxn modelId="{BA77A3F7-F708-476F-A451-E3534A94675A}" type="presParOf" srcId="{9EF6B407-637C-461F-B343-EBD991F1AD4C}" destId="{73B322F2-1659-474F-91C2-CBEF87CCFA2A}" srcOrd="0" destOrd="0" presId="urn:microsoft.com/office/officeart/2005/8/layout/balance1"/>
    <dgm:cxn modelId="{A56E2F6A-1FC0-46B0-A3FF-9FEE5A114A26}" type="presParOf" srcId="{9EF6B407-637C-461F-B343-EBD991F1AD4C}" destId="{0BCDE63A-1747-4628-906C-B161AED8AA3A}" srcOrd="1" destOrd="0" presId="urn:microsoft.com/office/officeart/2005/8/layout/balance1"/>
    <dgm:cxn modelId="{511B5E84-31A3-4CC2-B7C9-DB15CB39B6A0}" type="presParOf" srcId="{0BCDE63A-1747-4628-906C-B161AED8AA3A}" destId="{4C592EDE-4A45-4314-B4A9-413D8EF99D68}" srcOrd="0" destOrd="0" presId="urn:microsoft.com/office/officeart/2005/8/layout/balance1"/>
    <dgm:cxn modelId="{FFD5584F-D7D3-40CB-AA29-2AFF60C3B3D1}" type="presParOf" srcId="{0BCDE63A-1747-4628-906C-B161AED8AA3A}" destId="{AE19FC89-228B-46B1-843D-B42CC6C740A9}" srcOrd="1" destOrd="0" presId="urn:microsoft.com/office/officeart/2005/8/layout/balance1"/>
    <dgm:cxn modelId="{1AA3BF23-CE53-4FF7-9545-BDD1911EC3EE}" type="presParOf" srcId="{9EF6B407-637C-461F-B343-EBD991F1AD4C}" destId="{E9AD0D6D-58D1-47FE-8ED8-36BEF3AAB862}" srcOrd="2" destOrd="0" presId="urn:microsoft.com/office/officeart/2005/8/layout/balance1"/>
    <dgm:cxn modelId="{7D166EE0-7C00-4490-A51D-9E514137199A}" type="presParOf" srcId="{E9AD0D6D-58D1-47FE-8ED8-36BEF3AAB862}" destId="{C5F6954D-AD5E-4720-89ED-9555C0CA567D}" srcOrd="0" destOrd="0" presId="urn:microsoft.com/office/officeart/2005/8/layout/balance1"/>
    <dgm:cxn modelId="{4F7E33C2-93AE-41C9-A77D-A21344CA1120}" type="presParOf" srcId="{E9AD0D6D-58D1-47FE-8ED8-36BEF3AAB862}" destId="{A89B7833-BCAE-455A-BF6D-AE349C5FE890}" srcOrd="1" destOrd="0" presId="urn:microsoft.com/office/officeart/2005/8/layout/balance1"/>
    <dgm:cxn modelId="{54902D3E-4563-4A38-89B6-2324B203F94E}" type="presParOf" srcId="{E9AD0D6D-58D1-47FE-8ED8-36BEF3AAB862}" destId="{DC7C0142-DB33-4E11-BC9C-D11C3DCC0DA2}" srcOrd="2" destOrd="0" presId="urn:microsoft.com/office/officeart/2005/8/layout/balance1"/>
    <dgm:cxn modelId="{0443C8D1-6142-4B57-8CDE-11F140ED241F}" type="presParOf" srcId="{E9AD0D6D-58D1-47FE-8ED8-36BEF3AAB862}" destId="{D3A93C74-3824-4600-8E29-BB0E0D383353}" srcOrd="3" destOrd="0" presId="urn:microsoft.com/office/officeart/2005/8/layout/balance1"/>
    <dgm:cxn modelId="{39CE6D11-673D-4482-9CC8-E86EDFF73F1E}" type="presParOf" srcId="{E9AD0D6D-58D1-47FE-8ED8-36BEF3AAB862}" destId="{D9C5BB21-1120-4E5A-965F-6DFB0BF58DF1}" srcOrd="4" destOrd="0" presId="urn:microsoft.com/office/officeart/2005/8/layout/balance1"/>
    <dgm:cxn modelId="{CBE9D0D2-C1EB-4433-BEAB-49555B66D07A}" type="presParOf" srcId="{E9AD0D6D-58D1-47FE-8ED8-36BEF3AAB862}" destId="{0EE6F673-73D7-48AE-AFFB-9B106294E146}" srcOrd="5" destOrd="0" presId="urn:microsoft.com/office/officeart/2005/8/layout/balance1"/>
    <dgm:cxn modelId="{CB17A628-3DCA-4DED-A032-72A582553BBB}" type="presParOf" srcId="{E9AD0D6D-58D1-47FE-8ED8-36BEF3AAB862}" destId="{EC4E9F31-71F8-4945-A4D6-7420A2971733}" srcOrd="6" destOrd="0" presId="urn:microsoft.com/office/officeart/2005/8/layout/balance1"/>
    <dgm:cxn modelId="{6D851131-B933-4555-9164-F6DA62962624}" type="presParOf" srcId="{E9AD0D6D-58D1-47FE-8ED8-36BEF3AAB862}" destId="{4D9A0286-C7C0-4407-8BFC-1E25D5E6255D}" srcOrd="7" destOrd="0" presId="urn:microsoft.com/office/officeart/2005/8/layout/balance1"/>
    <dgm:cxn modelId="{B1087A13-C88C-46F1-B215-52EE68C0A8B3}" type="presParOf" srcId="{E9AD0D6D-58D1-47FE-8ED8-36BEF3AAB862}" destId="{5113E64F-702E-4F79-B377-3813940D7DD4}" srcOrd="8"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0BC83-E91E-4ACF-874B-C2F16B5412A8}">
      <dsp:nvSpPr>
        <dsp:cNvPr id="0" name=""/>
        <dsp:cNvSpPr/>
      </dsp:nvSpPr>
      <dsp:spPr>
        <a:xfrm>
          <a:off x="306412" y="0"/>
          <a:ext cx="6959603" cy="4349752"/>
        </a:xfrm>
        <a:prstGeom prst="swooshArrow">
          <a:avLst>
            <a:gd name="adj1" fmla="val 25000"/>
            <a:gd name="adj2" fmla="val 25000"/>
          </a:avLst>
        </a:prstGeom>
        <a:blipFill rotWithShape="0">
          <a:blip xmlns:r="http://schemas.openxmlformats.org/officeDocument/2006/relationships" r:embed="rId1">
            <a:duotone>
              <a:schemeClr val="accent1">
                <a:tint val="40000"/>
                <a:hueOff val="0"/>
                <a:satOff val="0"/>
                <a:lumOff val="0"/>
                <a:alphaOff val="0"/>
                <a:shade val="40000"/>
              </a:schemeClr>
              <a:schemeClr val="accent1">
                <a:tint val="40000"/>
                <a:hueOff val="0"/>
                <a:satOff val="0"/>
                <a:lumOff val="0"/>
                <a:alphaOff val="0"/>
                <a:tint val="42000"/>
              </a:schemeClr>
            </a:duotone>
          </a:blip>
          <a:tile tx="0" ty="0" sx="40000" sy="40000" flip="none" algn="tl"/>
        </a:blip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688AA877-1BC5-4EC6-A7C8-D1C77531DD5D}">
      <dsp:nvSpPr>
        <dsp:cNvPr id="0" name=""/>
        <dsp:cNvSpPr/>
      </dsp:nvSpPr>
      <dsp:spPr>
        <a:xfrm>
          <a:off x="1190282" y="3002198"/>
          <a:ext cx="180949" cy="180949"/>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AEBA557-97D8-484C-91E2-797F7E593A7D}">
      <dsp:nvSpPr>
        <dsp:cNvPr id="0" name=""/>
        <dsp:cNvSpPr/>
      </dsp:nvSpPr>
      <dsp:spPr>
        <a:xfrm>
          <a:off x="1280756" y="3092673"/>
          <a:ext cx="1621587" cy="1257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881" tIns="0" rIns="0" bIns="0" numCol="1" spcCol="1270" anchor="t" anchorCtr="0">
          <a:noAutofit/>
        </a:bodyPr>
        <a:lstStyle/>
        <a:p>
          <a:pPr lvl="0" algn="l" defTabSz="711200">
            <a:lnSpc>
              <a:spcPct val="90000"/>
            </a:lnSpc>
            <a:spcBef>
              <a:spcPct val="0"/>
            </a:spcBef>
            <a:spcAft>
              <a:spcPct val="35000"/>
            </a:spcAft>
          </a:pPr>
          <a:r>
            <a:rPr lang="fa-IR" sz="1600" kern="1200" dirty="0" smtClean="0">
              <a:cs typeface="B Titr" pitchFamily="2" charset="-78"/>
            </a:rPr>
            <a:t>عصر كشاورزي</a:t>
          </a:r>
          <a:endParaRPr lang="en-US" sz="1600" kern="1200" dirty="0">
            <a:cs typeface="B Titr" pitchFamily="2" charset="-78"/>
          </a:endParaRPr>
        </a:p>
      </dsp:txBody>
      <dsp:txXfrm>
        <a:off x="1280756" y="3092673"/>
        <a:ext cx="1621587" cy="1257078"/>
      </dsp:txXfrm>
    </dsp:sp>
    <dsp:sp modelId="{55FFB08B-139F-413E-A7F4-B922928FF090}">
      <dsp:nvSpPr>
        <dsp:cNvPr id="0" name=""/>
        <dsp:cNvSpPr/>
      </dsp:nvSpPr>
      <dsp:spPr>
        <a:xfrm>
          <a:off x="2787510" y="1819936"/>
          <a:ext cx="327101" cy="327101"/>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A7C676B-D2A2-481B-9BFE-659572D92888}">
      <dsp:nvSpPr>
        <dsp:cNvPr id="0" name=""/>
        <dsp:cNvSpPr/>
      </dsp:nvSpPr>
      <dsp:spPr>
        <a:xfrm>
          <a:off x="2951061" y="1983486"/>
          <a:ext cx="1670304" cy="2366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24" tIns="0" rIns="0" bIns="0" numCol="1" spcCol="1270" anchor="t" anchorCtr="0">
          <a:noAutofit/>
        </a:bodyPr>
        <a:lstStyle/>
        <a:p>
          <a:pPr lvl="0" algn="l" defTabSz="711200">
            <a:lnSpc>
              <a:spcPct val="90000"/>
            </a:lnSpc>
            <a:spcBef>
              <a:spcPct val="0"/>
            </a:spcBef>
            <a:spcAft>
              <a:spcPct val="35000"/>
            </a:spcAft>
          </a:pPr>
          <a:r>
            <a:rPr lang="fa-IR" sz="1600" kern="1200" dirty="0" smtClean="0">
              <a:cs typeface="B Titr" pitchFamily="2" charset="-78"/>
            </a:rPr>
            <a:t>عصر صنعتي</a:t>
          </a:r>
          <a:endParaRPr lang="en-US" sz="1600" kern="1200" dirty="0">
            <a:cs typeface="B Titr" pitchFamily="2" charset="-78"/>
          </a:endParaRPr>
        </a:p>
      </dsp:txBody>
      <dsp:txXfrm>
        <a:off x="2951061" y="1983486"/>
        <a:ext cx="1670304" cy="2366265"/>
      </dsp:txXfrm>
    </dsp:sp>
    <dsp:sp modelId="{018F9E64-863F-4803-824B-3E4EE42F19E6}">
      <dsp:nvSpPr>
        <dsp:cNvPr id="0" name=""/>
        <dsp:cNvSpPr/>
      </dsp:nvSpPr>
      <dsp:spPr>
        <a:xfrm>
          <a:off x="4708361" y="1100487"/>
          <a:ext cx="452374" cy="452374"/>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A384F8A-7E1C-42FF-91B2-A1032AB739A7}">
      <dsp:nvSpPr>
        <dsp:cNvPr id="0" name=""/>
        <dsp:cNvSpPr/>
      </dsp:nvSpPr>
      <dsp:spPr>
        <a:xfrm>
          <a:off x="4934548" y="1326674"/>
          <a:ext cx="1670304" cy="30230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9704" tIns="0" rIns="0" bIns="0" numCol="1" spcCol="1270" anchor="t" anchorCtr="0">
          <a:noAutofit/>
        </a:bodyPr>
        <a:lstStyle/>
        <a:p>
          <a:pPr lvl="0" algn="l" defTabSz="711200" rtl="0">
            <a:lnSpc>
              <a:spcPct val="90000"/>
            </a:lnSpc>
            <a:spcBef>
              <a:spcPct val="0"/>
            </a:spcBef>
            <a:spcAft>
              <a:spcPct val="35000"/>
            </a:spcAft>
          </a:pPr>
          <a:r>
            <a:rPr lang="fa-IR" sz="1600" b="1" kern="1200" dirty="0" smtClean="0">
              <a:latin typeface="Garamond" pitchFamily="18" charset="0"/>
              <a:cs typeface="B Titr" pitchFamily="2" charset="-78"/>
            </a:rPr>
            <a:t>عصر اطلاعات</a:t>
          </a:r>
          <a:endParaRPr lang="en-US" sz="1600" kern="1200" dirty="0">
            <a:cs typeface="B Titr" pitchFamily="2" charset="-78"/>
          </a:endParaRPr>
        </a:p>
      </dsp:txBody>
      <dsp:txXfrm>
        <a:off x="4934548" y="1326674"/>
        <a:ext cx="1670304" cy="302307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618B57-825B-4BAC-A298-EBD184433DB5}">
      <dsp:nvSpPr>
        <dsp:cNvPr id="0" name=""/>
        <dsp:cNvSpPr/>
      </dsp:nvSpPr>
      <dsp:spPr>
        <a:xfrm>
          <a:off x="2752348" y="1910960"/>
          <a:ext cx="2335617" cy="2335617"/>
        </a:xfrm>
        <a:prstGeom prst="gear9">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fa-IR" sz="2300" b="1" kern="1200" cap="none" spc="150" dirty="0" smtClean="0">
              <a:ln w="11430"/>
              <a:solidFill>
                <a:srgbClr val="F8F8F8"/>
              </a:solidFill>
              <a:effectLst>
                <a:outerShdw blurRad="25400" algn="tl" rotWithShape="0">
                  <a:srgbClr val="000000">
                    <a:alpha val="43000"/>
                  </a:srgbClr>
                </a:outerShdw>
              </a:effectLst>
              <a:cs typeface="B Titr" pitchFamily="2" charset="-78"/>
            </a:rPr>
            <a:t>افراد</a:t>
          </a:r>
          <a:endParaRPr lang="en-US" sz="2300" b="1" kern="1200" cap="none" spc="150" dirty="0">
            <a:ln w="11430"/>
            <a:solidFill>
              <a:srgbClr val="F8F8F8"/>
            </a:solidFill>
            <a:effectLst>
              <a:outerShdw blurRad="25400" algn="tl" rotWithShape="0">
                <a:srgbClr val="000000">
                  <a:alpha val="43000"/>
                </a:srgbClr>
              </a:outerShdw>
            </a:effectLst>
            <a:cs typeface="B Titr" pitchFamily="2" charset="-78"/>
          </a:endParaRPr>
        </a:p>
      </dsp:txBody>
      <dsp:txXfrm>
        <a:off x="3221911" y="2458067"/>
        <a:ext cx="1396491" cy="1200556"/>
      </dsp:txXfrm>
    </dsp:sp>
    <dsp:sp modelId="{357CCC40-DFAA-47A3-BFE1-F6A29D5BEDB0}">
      <dsp:nvSpPr>
        <dsp:cNvPr id="0" name=""/>
        <dsp:cNvSpPr/>
      </dsp:nvSpPr>
      <dsp:spPr>
        <a:xfrm>
          <a:off x="1393443" y="1358904"/>
          <a:ext cx="1698631" cy="1698631"/>
        </a:xfrm>
        <a:prstGeom prst="gear6">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fa-IR" sz="2300" b="1" kern="1200" cap="none" spc="150" dirty="0" smtClean="0">
              <a:ln w="11430"/>
              <a:solidFill>
                <a:srgbClr val="F8F8F8"/>
              </a:solidFill>
              <a:effectLst>
                <a:outerShdw blurRad="25400" algn="tl" rotWithShape="0">
                  <a:srgbClr val="000000">
                    <a:alpha val="43000"/>
                  </a:srgbClr>
                </a:outerShdw>
              </a:effectLst>
              <a:cs typeface="B Titr" pitchFamily="2" charset="-78"/>
            </a:rPr>
            <a:t>فناوری</a:t>
          </a:r>
          <a:endParaRPr lang="en-US" sz="2300" b="1" kern="1200" cap="none" spc="150" dirty="0">
            <a:ln w="11430"/>
            <a:solidFill>
              <a:srgbClr val="F8F8F8"/>
            </a:solidFill>
            <a:effectLst>
              <a:outerShdw blurRad="25400" algn="tl" rotWithShape="0">
                <a:srgbClr val="000000">
                  <a:alpha val="43000"/>
                </a:srgbClr>
              </a:outerShdw>
            </a:effectLst>
            <a:cs typeface="B Titr" pitchFamily="2" charset="-78"/>
          </a:endParaRPr>
        </a:p>
      </dsp:txBody>
      <dsp:txXfrm>
        <a:off x="1821078" y="1789124"/>
        <a:ext cx="843361" cy="838191"/>
      </dsp:txXfrm>
    </dsp:sp>
    <dsp:sp modelId="{7D9B0F61-0110-4A89-8DC3-D3C9AE60108B}">
      <dsp:nvSpPr>
        <dsp:cNvPr id="0" name=""/>
        <dsp:cNvSpPr/>
      </dsp:nvSpPr>
      <dsp:spPr>
        <a:xfrm rot="20700000">
          <a:off x="2344849" y="187022"/>
          <a:ext cx="1664311" cy="1664311"/>
        </a:xfrm>
        <a:prstGeom prst="gear6">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scene3d>
            <a:camera prst="orthographicFront"/>
            <a:lightRig rig="soft" dir="t">
              <a:rot lat="0" lon="0" rev="10800000"/>
            </a:lightRig>
          </a:scene3d>
          <a:sp3d>
            <a:bevelT w="27940" h="12700"/>
            <a:contourClr>
              <a:srgbClr val="DDDDDD"/>
            </a:contourClr>
          </a:sp3d>
        </a:bodyPr>
        <a:lstStyle/>
        <a:p>
          <a:pPr lvl="0" algn="ctr" defTabSz="1022350">
            <a:lnSpc>
              <a:spcPct val="90000"/>
            </a:lnSpc>
            <a:spcBef>
              <a:spcPct val="0"/>
            </a:spcBef>
            <a:spcAft>
              <a:spcPct val="35000"/>
            </a:spcAft>
          </a:pPr>
          <a:r>
            <a:rPr lang="fa-IR" sz="2300" b="1" kern="1200" cap="none" spc="150" dirty="0" smtClean="0">
              <a:ln w="11430"/>
              <a:solidFill>
                <a:srgbClr val="F8F8F8"/>
              </a:solidFill>
              <a:effectLst>
                <a:outerShdw blurRad="25400" algn="tl" rotWithShape="0">
                  <a:srgbClr val="000000">
                    <a:alpha val="43000"/>
                  </a:srgbClr>
                </a:outerShdw>
              </a:effectLst>
              <a:cs typeface="B Titr" pitchFamily="2" charset="-78"/>
            </a:rPr>
            <a:t>اطلاعات</a:t>
          </a:r>
          <a:endParaRPr lang="en-US" sz="2300" b="1" kern="1200" cap="none" spc="150" dirty="0">
            <a:ln w="11430"/>
            <a:solidFill>
              <a:srgbClr val="F8F8F8"/>
            </a:solidFill>
            <a:effectLst>
              <a:outerShdw blurRad="25400" algn="tl" rotWithShape="0">
                <a:srgbClr val="000000">
                  <a:alpha val="43000"/>
                </a:srgbClr>
              </a:outerShdw>
            </a:effectLst>
            <a:cs typeface="B Titr" pitchFamily="2" charset="-78"/>
          </a:endParaRPr>
        </a:p>
      </dsp:txBody>
      <dsp:txXfrm rot="-20700000">
        <a:off x="2709882" y="552055"/>
        <a:ext cx="934247" cy="934247"/>
      </dsp:txXfrm>
    </dsp:sp>
    <dsp:sp modelId="{8561A64F-5A7D-4226-9D10-6AB22F12BB45}">
      <dsp:nvSpPr>
        <dsp:cNvPr id="0" name=""/>
        <dsp:cNvSpPr/>
      </dsp:nvSpPr>
      <dsp:spPr>
        <a:xfrm>
          <a:off x="2573327" y="1558194"/>
          <a:ext cx="2989590" cy="2989590"/>
        </a:xfrm>
        <a:prstGeom prst="circularArrow">
          <a:avLst>
            <a:gd name="adj1" fmla="val 4688"/>
            <a:gd name="adj2" fmla="val 299029"/>
            <a:gd name="adj3" fmla="val 2517467"/>
            <a:gd name="adj4" fmla="val 15858477"/>
            <a:gd name="adj5" fmla="val 5469"/>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D2691110-8F51-4476-8CD7-B3D7C49B3A9B}">
      <dsp:nvSpPr>
        <dsp:cNvPr id="0" name=""/>
        <dsp:cNvSpPr/>
      </dsp:nvSpPr>
      <dsp:spPr>
        <a:xfrm>
          <a:off x="1092618" y="982837"/>
          <a:ext cx="2172124" cy="2172124"/>
        </a:xfrm>
        <a:prstGeom prst="leftCircularArrow">
          <a:avLst>
            <a:gd name="adj1" fmla="val 6452"/>
            <a:gd name="adj2" fmla="val 429999"/>
            <a:gd name="adj3" fmla="val 10489124"/>
            <a:gd name="adj4" fmla="val 14837806"/>
            <a:gd name="adj5" fmla="val 7527"/>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D3205500-3CAC-43E8-B9C2-4BF030DE6203}">
      <dsp:nvSpPr>
        <dsp:cNvPr id="0" name=""/>
        <dsp:cNvSpPr/>
      </dsp:nvSpPr>
      <dsp:spPr>
        <a:xfrm>
          <a:off x="1959877" y="-177748"/>
          <a:ext cx="2341987" cy="2341987"/>
        </a:xfrm>
        <a:prstGeom prst="circularArrow">
          <a:avLst>
            <a:gd name="adj1" fmla="val 5984"/>
            <a:gd name="adj2" fmla="val 394124"/>
            <a:gd name="adj3" fmla="val 13313824"/>
            <a:gd name="adj4" fmla="val 10508221"/>
            <a:gd name="adj5" fmla="val 6981"/>
          </a:avLst>
        </a:prstGeom>
        <a:blipFill rotWithShape="0">
          <a:blip xmlns:r="http://schemas.openxmlformats.org/officeDocument/2006/relationships" r:embed="rId1">
            <a:duotone>
              <a:schemeClr val="accent1">
                <a:tint val="60000"/>
                <a:hueOff val="0"/>
                <a:satOff val="0"/>
                <a:lumOff val="0"/>
                <a:alphaOff val="0"/>
                <a:shade val="40000"/>
              </a:schemeClr>
              <a:schemeClr val="accent1">
                <a:tint val="60000"/>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88881D-BB11-4268-B039-5206B0E25457}">
      <dsp:nvSpPr>
        <dsp:cNvPr id="0" name=""/>
        <dsp:cNvSpPr/>
      </dsp:nvSpPr>
      <dsp:spPr>
        <a:xfrm>
          <a:off x="0" y="188972"/>
          <a:ext cx="7524760"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986E50B-3FB8-42A4-95B2-681629E3B4FE}">
      <dsp:nvSpPr>
        <dsp:cNvPr id="0" name=""/>
        <dsp:cNvSpPr/>
      </dsp:nvSpPr>
      <dsp:spPr>
        <a:xfrm>
          <a:off x="1881189" y="11852"/>
          <a:ext cx="5267332" cy="354240"/>
        </a:xfrm>
        <a:prstGeom prst="roundRect">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093" tIns="0" rIns="199093" bIns="0" numCol="1" spcCol="1270" anchor="ctr" anchorCtr="0">
          <a:noAutofit/>
        </a:bodyPr>
        <a:lstStyle/>
        <a:p>
          <a:pPr lvl="0" algn="r" defTabSz="889000" rtl="1">
            <a:lnSpc>
              <a:spcPct val="90000"/>
            </a:lnSpc>
            <a:spcBef>
              <a:spcPct val="0"/>
            </a:spcBef>
            <a:spcAft>
              <a:spcPct val="35000"/>
            </a:spcAft>
          </a:pPr>
          <a:r>
            <a:rPr lang="fa-IR" sz="2000" u="none" kern="1200" smtClean="0">
              <a:cs typeface="B Titr" pitchFamily="2" charset="-78"/>
            </a:rPr>
            <a:t>طوفان ذهنی</a:t>
          </a:r>
          <a:endParaRPr lang="en-US" sz="2000" u="none" kern="1200" dirty="0">
            <a:cs typeface="B Titr" pitchFamily="2" charset="-78"/>
          </a:endParaRPr>
        </a:p>
      </dsp:txBody>
      <dsp:txXfrm>
        <a:off x="1898482" y="29145"/>
        <a:ext cx="5232746" cy="319654"/>
      </dsp:txXfrm>
    </dsp:sp>
    <dsp:sp modelId="{1DC1B38E-3AEB-474F-A98D-93C3C7B7AF0C}">
      <dsp:nvSpPr>
        <dsp:cNvPr id="0" name=""/>
        <dsp:cNvSpPr/>
      </dsp:nvSpPr>
      <dsp:spPr>
        <a:xfrm>
          <a:off x="0" y="733292"/>
          <a:ext cx="7524760"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0B9F4B2-2558-416F-81AF-D16354F73E59}">
      <dsp:nvSpPr>
        <dsp:cNvPr id="0" name=""/>
        <dsp:cNvSpPr/>
      </dsp:nvSpPr>
      <dsp:spPr>
        <a:xfrm>
          <a:off x="1881189" y="556172"/>
          <a:ext cx="5267332" cy="354240"/>
        </a:xfrm>
        <a:prstGeom prst="roundRect">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093" tIns="0" rIns="199093" bIns="0" numCol="1" spcCol="1270" anchor="ctr" anchorCtr="0">
          <a:noAutofit/>
        </a:bodyPr>
        <a:lstStyle/>
        <a:p>
          <a:pPr lvl="0" algn="r" defTabSz="889000" rtl="1">
            <a:lnSpc>
              <a:spcPct val="90000"/>
            </a:lnSpc>
            <a:spcBef>
              <a:spcPct val="0"/>
            </a:spcBef>
            <a:spcAft>
              <a:spcPct val="35000"/>
            </a:spcAft>
          </a:pPr>
          <a:r>
            <a:rPr lang="fa-IR" sz="2000" u="none" kern="1200" smtClean="0">
              <a:cs typeface="B Titr" pitchFamily="2" charset="-78"/>
            </a:rPr>
            <a:t>تکنیک شش کلاه</a:t>
          </a:r>
          <a:endParaRPr lang="en-US" sz="2000" u="none" kern="1200" dirty="0">
            <a:cs typeface="B Titr" pitchFamily="2" charset="-78"/>
          </a:endParaRPr>
        </a:p>
      </dsp:txBody>
      <dsp:txXfrm>
        <a:off x="1898482" y="573465"/>
        <a:ext cx="5232746" cy="319654"/>
      </dsp:txXfrm>
    </dsp:sp>
    <dsp:sp modelId="{9B4D0E11-58C3-437C-A43F-E626D94746E8}">
      <dsp:nvSpPr>
        <dsp:cNvPr id="0" name=""/>
        <dsp:cNvSpPr/>
      </dsp:nvSpPr>
      <dsp:spPr>
        <a:xfrm>
          <a:off x="0" y="1277612"/>
          <a:ext cx="7524760"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3B85525-2054-44A2-9CF9-590D1389E229}">
      <dsp:nvSpPr>
        <dsp:cNvPr id="0" name=""/>
        <dsp:cNvSpPr/>
      </dsp:nvSpPr>
      <dsp:spPr>
        <a:xfrm>
          <a:off x="1881189" y="1100492"/>
          <a:ext cx="5267332" cy="354240"/>
        </a:xfrm>
        <a:prstGeom prst="roundRect">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093" tIns="0" rIns="199093" bIns="0" numCol="1" spcCol="1270" anchor="ctr" anchorCtr="0">
          <a:noAutofit/>
        </a:bodyPr>
        <a:lstStyle/>
        <a:p>
          <a:pPr lvl="0" algn="r" defTabSz="889000" rtl="1">
            <a:lnSpc>
              <a:spcPct val="90000"/>
            </a:lnSpc>
            <a:spcBef>
              <a:spcPct val="0"/>
            </a:spcBef>
            <a:spcAft>
              <a:spcPct val="35000"/>
            </a:spcAft>
          </a:pPr>
          <a:r>
            <a:rPr lang="fa-IR" sz="2000" u="none" kern="1200" smtClean="0">
              <a:cs typeface="B Titr" pitchFamily="2" charset="-78"/>
            </a:rPr>
            <a:t>ارتباط اجباری</a:t>
          </a:r>
          <a:endParaRPr lang="en-US" sz="2000" u="none" kern="1200" dirty="0">
            <a:cs typeface="B Titr" pitchFamily="2" charset="-78"/>
          </a:endParaRPr>
        </a:p>
      </dsp:txBody>
      <dsp:txXfrm>
        <a:off x="1898482" y="1117785"/>
        <a:ext cx="5232746" cy="319654"/>
      </dsp:txXfrm>
    </dsp:sp>
    <dsp:sp modelId="{9C71A9D6-ED32-4D85-800D-6F046778C51C}">
      <dsp:nvSpPr>
        <dsp:cNvPr id="0" name=""/>
        <dsp:cNvSpPr/>
      </dsp:nvSpPr>
      <dsp:spPr>
        <a:xfrm>
          <a:off x="0" y="1821932"/>
          <a:ext cx="7524760"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105A678C-1409-4696-801D-2075C6972C7E}">
      <dsp:nvSpPr>
        <dsp:cNvPr id="0" name=""/>
        <dsp:cNvSpPr/>
      </dsp:nvSpPr>
      <dsp:spPr>
        <a:xfrm>
          <a:off x="1881189" y="1644812"/>
          <a:ext cx="5267332" cy="354240"/>
        </a:xfrm>
        <a:prstGeom prst="roundRect">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093" tIns="0" rIns="199093" bIns="0" numCol="1" spcCol="1270" anchor="ctr" anchorCtr="0">
          <a:noAutofit/>
        </a:bodyPr>
        <a:lstStyle/>
        <a:p>
          <a:pPr lvl="0" algn="r" defTabSz="889000" rtl="1">
            <a:lnSpc>
              <a:spcPct val="90000"/>
            </a:lnSpc>
            <a:spcBef>
              <a:spcPct val="0"/>
            </a:spcBef>
            <a:spcAft>
              <a:spcPct val="35000"/>
            </a:spcAft>
          </a:pPr>
          <a:r>
            <a:rPr lang="fa-IR" sz="2000" u="none" kern="1200" smtClean="0">
              <a:cs typeface="B Titr" pitchFamily="2" charset="-78"/>
            </a:rPr>
            <a:t>تکنیک اسکمپر</a:t>
          </a:r>
          <a:endParaRPr lang="en-US" sz="2000" u="none" kern="1200" dirty="0">
            <a:cs typeface="B Titr" pitchFamily="2" charset="-78"/>
          </a:endParaRPr>
        </a:p>
      </dsp:txBody>
      <dsp:txXfrm>
        <a:off x="1898482" y="1662105"/>
        <a:ext cx="5232746" cy="319654"/>
      </dsp:txXfrm>
    </dsp:sp>
    <dsp:sp modelId="{A021232A-DA7F-4FAD-AC21-6DE367C3DCF7}">
      <dsp:nvSpPr>
        <dsp:cNvPr id="0" name=""/>
        <dsp:cNvSpPr/>
      </dsp:nvSpPr>
      <dsp:spPr>
        <a:xfrm>
          <a:off x="0" y="2366252"/>
          <a:ext cx="7524760"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2271536-ADB9-4AB6-B7D9-DE04DFE4F73E}">
      <dsp:nvSpPr>
        <dsp:cNvPr id="0" name=""/>
        <dsp:cNvSpPr/>
      </dsp:nvSpPr>
      <dsp:spPr>
        <a:xfrm>
          <a:off x="1881189" y="2189132"/>
          <a:ext cx="5267332" cy="354240"/>
        </a:xfrm>
        <a:prstGeom prst="roundRect">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093" tIns="0" rIns="199093" bIns="0" numCol="1" spcCol="1270" anchor="ctr" anchorCtr="0">
          <a:noAutofit/>
        </a:bodyPr>
        <a:lstStyle/>
        <a:p>
          <a:pPr lvl="0" algn="r" defTabSz="889000" rtl="1">
            <a:lnSpc>
              <a:spcPct val="90000"/>
            </a:lnSpc>
            <a:spcBef>
              <a:spcPct val="0"/>
            </a:spcBef>
            <a:spcAft>
              <a:spcPct val="35000"/>
            </a:spcAft>
          </a:pPr>
          <a:r>
            <a:rPr lang="fa-IR" sz="2000" u="none" kern="1200" smtClean="0">
              <a:cs typeface="B Titr" pitchFamily="2" charset="-78"/>
            </a:rPr>
            <a:t>تکنیک </a:t>
          </a:r>
          <a:r>
            <a:rPr lang="en-US" sz="2000" u="none" kern="1200" smtClean="0">
              <a:cs typeface="B Titr" pitchFamily="2" charset="-78"/>
            </a:rPr>
            <a:t>5W.1H</a:t>
          </a:r>
          <a:endParaRPr lang="en-US" sz="2000" u="none" kern="1200" dirty="0">
            <a:cs typeface="B Titr" pitchFamily="2" charset="-78"/>
          </a:endParaRPr>
        </a:p>
      </dsp:txBody>
      <dsp:txXfrm>
        <a:off x="1898482" y="2206425"/>
        <a:ext cx="5232746" cy="319654"/>
      </dsp:txXfrm>
    </dsp:sp>
    <dsp:sp modelId="{6CD1B6D1-4FE8-485A-B70A-B7E4B1A58E75}">
      <dsp:nvSpPr>
        <dsp:cNvPr id="0" name=""/>
        <dsp:cNvSpPr/>
      </dsp:nvSpPr>
      <dsp:spPr>
        <a:xfrm>
          <a:off x="0" y="2910572"/>
          <a:ext cx="7524760"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D7D77EE-68E5-4634-9AA9-BBEE8AD31456}">
      <dsp:nvSpPr>
        <dsp:cNvPr id="0" name=""/>
        <dsp:cNvSpPr/>
      </dsp:nvSpPr>
      <dsp:spPr>
        <a:xfrm>
          <a:off x="1881189" y="2733452"/>
          <a:ext cx="5267332" cy="354240"/>
        </a:xfrm>
        <a:prstGeom prst="roundRect">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093" tIns="0" rIns="199093" bIns="0" numCol="1" spcCol="1270" anchor="ctr" anchorCtr="0">
          <a:noAutofit/>
        </a:bodyPr>
        <a:lstStyle/>
        <a:p>
          <a:pPr lvl="0" algn="r" defTabSz="889000" rtl="1">
            <a:lnSpc>
              <a:spcPct val="90000"/>
            </a:lnSpc>
            <a:spcBef>
              <a:spcPct val="0"/>
            </a:spcBef>
            <a:spcAft>
              <a:spcPct val="35000"/>
            </a:spcAft>
          </a:pPr>
          <a:r>
            <a:rPr lang="fa-IR" sz="2000" kern="1200" dirty="0" smtClean="0">
              <a:cs typeface="B Titr" pitchFamily="2" charset="-78"/>
            </a:rPr>
            <a:t>وارونه سازی مسأله</a:t>
          </a:r>
          <a:endParaRPr lang="en-US" sz="2000" kern="1200" dirty="0">
            <a:cs typeface="B Titr" pitchFamily="2" charset="-78"/>
          </a:endParaRPr>
        </a:p>
      </dsp:txBody>
      <dsp:txXfrm>
        <a:off x="1898482" y="2750745"/>
        <a:ext cx="5232746" cy="319654"/>
      </dsp:txXfrm>
    </dsp:sp>
    <dsp:sp modelId="{E5112733-3CF2-4DF0-8798-D442DF7E70BE}">
      <dsp:nvSpPr>
        <dsp:cNvPr id="0" name=""/>
        <dsp:cNvSpPr/>
      </dsp:nvSpPr>
      <dsp:spPr>
        <a:xfrm>
          <a:off x="0" y="3454892"/>
          <a:ext cx="7524760"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A36FB8C-719D-4049-B0FD-1B50864930DE}">
      <dsp:nvSpPr>
        <dsp:cNvPr id="0" name=""/>
        <dsp:cNvSpPr/>
      </dsp:nvSpPr>
      <dsp:spPr>
        <a:xfrm>
          <a:off x="1881189" y="3277772"/>
          <a:ext cx="5267332" cy="354240"/>
        </a:xfrm>
        <a:prstGeom prst="roundRect">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093" tIns="0" rIns="199093" bIns="0" numCol="1" spcCol="1270" anchor="ctr" anchorCtr="0">
          <a:noAutofit/>
        </a:bodyPr>
        <a:lstStyle/>
        <a:p>
          <a:pPr lvl="0" algn="r" defTabSz="889000" rtl="1">
            <a:lnSpc>
              <a:spcPct val="90000"/>
            </a:lnSpc>
            <a:spcBef>
              <a:spcPct val="0"/>
            </a:spcBef>
            <a:spcAft>
              <a:spcPct val="35000"/>
            </a:spcAft>
          </a:pPr>
          <a:r>
            <a:rPr lang="fa-IR" sz="2000" u="none" kern="1200" smtClean="0">
              <a:cs typeface="B Titr" pitchFamily="2" charset="-78"/>
            </a:rPr>
            <a:t>تکنیک </a:t>
          </a:r>
          <a:r>
            <a:rPr lang="en-US" sz="2000" u="none" kern="1200" smtClean="0">
              <a:cs typeface="B Titr" pitchFamily="2" charset="-78"/>
            </a:rPr>
            <a:t>P.P.C</a:t>
          </a:r>
          <a:r>
            <a:rPr lang="fa-IR" sz="2000" u="none" kern="1200" smtClean="0">
              <a:cs typeface="B Titr" pitchFamily="2" charset="-78"/>
            </a:rPr>
            <a:t> </a:t>
          </a:r>
          <a:endParaRPr lang="en-US" sz="2000" u="none" kern="1200" dirty="0">
            <a:cs typeface="B Titr" pitchFamily="2" charset="-78"/>
          </a:endParaRPr>
        </a:p>
      </dsp:txBody>
      <dsp:txXfrm>
        <a:off x="1898482" y="3295065"/>
        <a:ext cx="5232746" cy="319654"/>
      </dsp:txXfrm>
    </dsp:sp>
    <dsp:sp modelId="{6E4155B6-3FFC-4425-ADAF-BDCB16AC99C5}">
      <dsp:nvSpPr>
        <dsp:cNvPr id="0" name=""/>
        <dsp:cNvSpPr/>
      </dsp:nvSpPr>
      <dsp:spPr>
        <a:xfrm>
          <a:off x="0" y="3999212"/>
          <a:ext cx="7524760"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84BC281-07AD-48B5-B470-60E8C7180F67}">
      <dsp:nvSpPr>
        <dsp:cNvPr id="0" name=""/>
        <dsp:cNvSpPr/>
      </dsp:nvSpPr>
      <dsp:spPr>
        <a:xfrm>
          <a:off x="1881189" y="3822092"/>
          <a:ext cx="5267332" cy="354240"/>
        </a:xfrm>
        <a:prstGeom prst="roundRect">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093" tIns="0" rIns="199093" bIns="0" numCol="1" spcCol="1270" anchor="ctr" anchorCtr="0">
          <a:noAutofit/>
        </a:bodyPr>
        <a:lstStyle/>
        <a:p>
          <a:pPr lvl="0" algn="r" defTabSz="889000" rtl="1">
            <a:lnSpc>
              <a:spcPct val="90000"/>
            </a:lnSpc>
            <a:spcBef>
              <a:spcPct val="0"/>
            </a:spcBef>
            <a:spcAft>
              <a:spcPct val="35000"/>
            </a:spcAft>
          </a:pPr>
          <a:r>
            <a:rPr lang="fa-IR" sz="2000" b="1" u="none" kern="1200" dirty="0" smtClean="0">
              <a:cs typeface="B Titr" pitchFamily="2" charset="-78"/>
            </a:rPr>
            <a:t>تکنیک فهرست خصوصیات</a:t>
          </a:r>
          <a:endParaRPr lang="en-US" sz="2000" u="none" kern="1200" dirty="0">
            <a:cs typeface="B Titr" pitchFamily="2" charset="-78"/>
          </a:endParaRPr>
        </a:p>
      </dsp:txBody>
      <dsp:txXfrm>
        <a:off x="1898482" y="3839385"/>
        <a:ext cx="5232746" cy="319654"/>
      </dsp:txXfrm>
    </dsp:sp>
    <dsp:sp modelId="{49182CAB-748D-4ABD-A5CC-360E84845033}">
      <dsp:nvSpPr>
        <dsp:cNvPr id="0" name=""/>
        <dsp:cNvSpPr/>
      </dsp:nvSpPr>
      <dsp:spPr>
        <a:xfrm>
          <a:off x="0" y="4543532"/>
          <a:ext cx="7524760" cy="302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D68805A-7490-4113-9AB0-0514630B7D0C}">
      <dsp:nvSpPr>
        <dsp:cNvPr id="0" name=""/>
        <dsp:cNvSpPr/>
      </dsp:nvSpPr>
      <dsp:spPr>
        <a:xfrm>
          <a:off x="1881189" y="4366412"/>
          <a:ext cx="5267332" cy="354240"/>
        </a:xfrm>
        <a:prstGeom prst="roundRect">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9093" tIns="0" rIns="199093" bIns="0" numCol="1" spcCol="1270" anchor="ctr" anchorCtr="0">
          <a:noAutofit/>
        </a:bodyPr>
        <a:lstStyle/>
        <a:p>
          <a:pPr lvl="0" algn="r" defTabSz="889000">
            <a:lnSpc>
              <a:spcPct val="90000"/>
            </a:lnSpc>
            <a:spcBef>
              <a:spcPct val="0"/>
            </a:spcBef>
            <a:spcAft>
              <a:spcPct val="35000"/>
            </a:spcAft>
          </a:pPr>
          <a:r>
            <a:rPr lang="fa-IR" sz="2000" b="1" u="none" kern="1200" dirty="0" smtClean="0">
              <a:cs typeface="B Titr" pitchFamily="2" charset="-78"/>
            </a:rPr>
            <a:t>تكنيك استخوان ماهي</a:t>
          </a:r>
          <a:endParaRPr lang="en-US" sz="2000" b="1" u="none" kern="1200" dirty="0">
            <a:cs typeface="B Titr" pitchFamily="2" charset="-78"/>
          </a:endParaRPr>
        </a:p>
      </dsp:txBody>
      <dsp:txXfrm>
        <a:off x="1898482" y="4383705"/>
        <a:ext cx="5232746" cy="31965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C731EE-E4F9-4831-BD09-FEB6042C984A}">
      <dsp:nvSpPr>
        <dsp:cNvPr id="0" name=""/>
        <dsp:cNvSpPr/>
      </dsp:nvSpPr>
      <dsp:spPr>
        <a:xfrm>
          <a:off x="108" y="0"/>
          <a:ext cx="1440340" cy="4500594"/>
        </a:xfrm>
        <a:prstGeom prst="roundRect">
          <a:avLst>
            <a:gd name="adj" fmla="val 10000"/>
          </a:avLst>
        </a:prstGeom>
        <a:solidFill>
          <a:schemeClr val="bg1">
            <a:lumMod val="25000"/>
            <a:lumOff val="75000"/>
          </a:schemeClr>
        </a:solid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rtl="1">
            <a:lnSpc>
              <a:spcPct val="90000"/>
            </a:lnSpc>
            <a:spcBef>
              <a:spcPct val="0"/>
            </a:spcBef>
            <a:spcAft>
              <a:spcPct val="35000"/>
            </a:spcAft>
          </a:pPr>
          <a:r>
            <a:rPr lang="fa-IR" sz="1400" b="1" kern="1200" dirty="0" smtClean="0">
              <a:cs typeface="B Titr" pitchFamily="2" charset="-78"/>
            </a:rPr>
            <a:t>كلاه سياه :</a:t>
          </a:r>
          <a:endParaRPr lang="en-US" sz="1400" b="1" kern="1200" dirty="0" smtClean="0">
            <a:cs typeface="B Titr" pitchFamily="2" charset="-78"/>
          </a:endParaRPr>
        </a:p>
        <a:p>
          <a:pPr lvl="0" algn="justLow" defTabSz="622300" rtl="1">
            <a:lnSpc>
              <a:spcPct val="90000"/>
            </a:lnSpc>
            <a:spcBef>
              <a:spcPct val="0"/>
            </a:spcBef>
            <a:spcAft>
              <a:spcPct val="35000"/>
            </a:spcAft>
          </a:pPr>
          <a:r>
            <a:rPr lang="fa-IR" sz="1200" b="1" kern="1200" dirty="0" smtClean="0">
              <a:cs typeface="B Titr" pitchFamily="2" charset="-78"/>
            </a:rPr>
            <a:t> شامل جنبه هاي منفي و علل نا ممكن بودن كار، صادقانه و منطقي اما لزوماً نبايد درست باشد. وجود مشكلات را متذكر مي شود نه راه حل « اگر ایرانی ها هم وارد صنعت هسته ای شوند چه می شود؟ » </a:t>
          </a:r>
          <a:endParaRPr lang="en-US" sz="1200" b="1" kern="1200" dirty="0">
            <a:cs typeface="B Titr" pitchFamily="2" charset="-78"/>
          </a:endParaRPr>
        </a:p>
      </dsp:txBody>
      <dsp:txXfrm>
        <a:off x="108" y="1800237"/>
        <a:ext cx="1440340" cy="1800237"/>
      </dsp:txXfrm>
    </dsp:sp>
    <dsp:sp modelId="{605FEC25-2840-4860-BEE4-BE8EF76B3C60}">
      <dsp:nvSpPr>
        <dsp:cNvPr id="0" name=""/>
        <dsp:cNvSpPr/>
      </dsp:nvSpPr>
      <dsp:spPr>
        <a:xfrm>
          <a:off x="357190" y="119836"/>
          <a:ext cx="726175" cy="515042"/>
        </a:xfrm>
        <a:prstGeom prst="ellipse">
          <a:avLst/>
        </a:prstGeom>
        <a:blipFill rotWithShape="0">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1">
          <a:scrgbClr r="0" g="0" b="0"/>
        </a:effectRef>
        <a:fontRef idx="minor"/>
      </dsp:style>
    </dsp:sp>
    <dsp:sp modelId="{43668937-6422-4D20-B431-DA6C7112D480}">
      <dsp:nvSpPr>
        <dsp:cNvPr id="0" name=""/>
        <dsp:cNvSpPr/>
      </dsp:nvSpPr>
      <dsp:spPr>
        <a:xfrm>
          <a:off x="1483659" y="0"/>
          <a:ext cx="1440340" cy="4500594"/>
        </a:xfrm>
        <a:prstGeom prst="roundRect">
          <a:avLst>
            <a:gd name="adj" fmla="val 10000"/>
          </a:avLst>
        </a:prstGeom>
        <a:solidFill>
          <a:schemeClr val="accent4">
            <a:lumMod val="20000"/>
            <a:lumOff val="80000"/>
          </a:schemeClr>
        </a:solid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rtl="1">
            <a:lnSpc>
              <a:spcPct val="90000"/>
            </a:lnSpc>
            <a:spcBef>
              <a:spcPct val="0"/>
            </a:spcBef>
            <a:spcAft>
              <a:spcPct val="35000"/>
            </a:spcAft>
          </a:pPr>
          <a:r>
            <a:rPr lang="fa-IR" sz="1400" b="1" kern="1200" dirty="0" smtClean="0">
              <a:cs typeface="B Titr" pitchFamily="2" charset="-78"/>
            </a:rPr>
            <a:t>كلاه قرمز : </a:t>
          </a:r>
          <a:endParaRPr lang="en-US" sz="1400" b="1" kern="1200" dirty="0" smtClean="0">
            <a:cs typeface="B Titr" pitchFamily="2" charset="-78"/>
          </a:endParaRPr>
        </a:p>
        <a:p>
          <a:pPr lvl="0" algn="justLow" defTabSz="622300" rtl="1">
            <a:lnSpc>
              <a:spcPct val="90000"/>
            </a:lnSpc>
            <a:spcBef>
              <a:spcPct val="0"/>
            </a:spcBef>
            <a:spcAft>
              <a:spcPct val="35000"/>
            </a:spcAft>
          </a:pPr>
          <a:r>
            <a:rPr lang="fa-IR" sz="1400" b="1" kern="1200" dirty="0" smtClean="0">
              <a:cs typeface="B Titr" pitchFamily="2" charset="-78"/>
            </a:rPr>
            <a:t>بيان احساسات و شور هيجان و نيز خشم، ديدگاه احساسي و عاطفي « من از اين آدم خوشم نمي آيد و نمي خواهم با او كار كنم، فقط همين را مي توانم بگويم »</a:t>
          </a:r>
          <a:endParaRPr lang="en-US" sz="1400" b="1" kern="1200" dirty="0">
            <a:cs typeface="B Titr" pitchFamily="2" charset="-78"/>
          </a:endParaRPr>
        </a:p>
      </dsp:txBody>
      <dsp:txXfrm>
        <a:off x="1483659" y="1800237"/>
        <a:ext cx="1440340" cy="1800237"/>
      </dsp:txXfrm>
    </dsp:sp>
    <dsp:sp modelId="{6C501B7F-A4D1-4281-865F-1C353C5898BA}">
      <dsp:nvSpPr>
        <dsp:cNvPr id="0" name=""/>
        <dsp:cNvSpPr/>
      </dsp:nvSpPr>
      <dsp:spPr>
        <a:xfrm>
          <a:off x="1840741" y="119836"/>
          <a:ext cx="726175" cy="515042"/>
        </a:xfrm>
        <a:prstGeom prst="ellipse">
          <a:avLst/>
        </a:prstGeom>
        <a:blipFill rotWithShape="0">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1">
          <a:scrgbClr r="0" g="0" b="0"/>
        </a:effectRef>
        <a:fontRef idx="minor"/>
      </dsp:style>
    </dsp:sp>
    <dsp:sp modelId="{A044A4E7-E362-44DE-AA14-D67B0759A5FC}">
      <dsp:nvSpPr>
        <dsp:cNvPr id="0" name=""/>
        <dsp:cNvSpPr/>
      </dsp:nvSpPr>
      <dsp:spPr>
        <a:xfrm>
          <a:off x="2967210" y="0"/>
          <a:ext cx="1440340" cy="4500594"/>
        </a:xfrm>
        <a:prstGeom prst="roundRect">
          <a:avLst>
            <a:gd name="adj" fmla="val 10000"/>
          </a:avLst>
        </a:prstGeom>
        <a:solidFill>
          <a:srgbClr val="FFFFFF"/>
        </a:solid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rtl="1">
            <a:lnSpc>
              <a:spcPct val="90000"/>
            </a:lnSpc>
            <a:spcBef>
              <a:spcPct val="0"/>
            </a:spcBef>
            <a:spcAft>
              <a:spcPct val="35000"/>
            </a:spcAft>
          </a:pPr>
          <a:r>
            <a:rPr lang="fa-IR" sz="1400" b="1" kern="1200" dirty="0" smtClean="0">
              <a:cs typeface="B Titr" pitchFamily="2" charset="-78"/>
            </a:rPr>
            <a:t>كلاه سفيد : </a:t>
          </a:r>
          <a:endParaRPr lang="en-US" sz="1400" b="1" kern="1200" dirty="0" smtClean="0">
            <a:cs typeface="B Titr" pitchFamily="2" charset="-78"/>
          </a:endParaRPr>
        </a:p>
        <a:p>
          <a:pPr lvl="0" algn="justLow" defTabSz="622300" rtl="1">
            <a:lnSpc>
              <a:spcPct val="90000"/>
            </a:lnSpc>
            <a:spcBef>
              <a:spcPct val="0"/>
            </a:spcBef>
            <a:spcAft>
              <a:spcPct val="35000"/>
            </a:spcAft>
          </a:pPr>
          <a:r>
            <a:rPr lang="fa-IR" sz="1400" b="1" kern="1200" dirty="0" smtClean="0">
              <a:cs typeface="B Titr" pitchFamily="2" charset="-78"/>
            </a:rPr>
            <a:t>مانند يك كامپيوتر فقط ارائه اطلاعات، بي طرفي، انظباط، منفعل، ارقام و اطلاعات ملموس و واقعي  « آمارهاي خريد، فروش، ضايعات</a:t>
          </a:r>
          <a:r>
            <a:rPr lang="en-US" sz="1400" b="1" kern="1200" dirty="0" smtClean="0">
              <a:cs typeface="B Titr" pitchFamily="2" charset="-78"/>
            </a:rPr>
            <a:t> </a:t>
          </a:r>
          <a:r>
            <a:rPr lang="fa-IR" sz="1400" b="1" kern="1200" dirty="0" smtClean="0">
              <a:cs typeface="B Titr" pitchFamily="2" charset="-78"/>
            </a:rPr>
            <a:t>، نقل قول»</a:t>
          </a:r>
          <a:endParaRPr lang="en-US" sz="1400" b="1" kern="1200" dirty="0">
            <a:cs typeface="B Titr" pitchFamily="2" charset="-78"/>
          </a:endParaRPr>
        </a:p>
      </dsp:txBody>
      <dsp:txXfrm>
        <a:off x="2967210" y="1800237"/>
        <a:ext cx="1440340" cy="1800237"/>
      </dsp:txXfrm>
    </dsp:sp>
    <dsp:sp modelId="{532A79C2-7E43-41AF-9AB3-8A62BE16511C}">
      <dsp:nvSpPr>
        <dsp:cNvPr id="0" name=""/>
        <dsp:cNvSpPr/>
      </dsp:nvSpPr>
      <dsp:spPr>
        <a:xfrm>
          <a:off x="3324292" y="119836"/>
          <a:ext cx="726175" cy="515042"/>
        </a:xfrm>
        <a:prstGeom prst="ellipse">
          <a:avLst/>
        </a:prstGeom>
        <a:blipFill rotWithShape="0">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1">
          <a:scrgbClr r="0" g="0" b="0"/>
        </a:effectRef>
        <a:fontRef idx="minor"/>
      </dsp:style>
    </dsp:sp>
    <dsp:sp modelId="{7533300D-258D-4659-883D-7A2E78E42C1A}">
      <dsp:nvSpPr>
        <dsp:cNvPr id="0" name=""/>
        <dsp:cNvSpPr/>
      </dsp:nvSpPr>
      <dsp:spPr>
        <a:xfrm>
          <a:off x="4450761" y="0"/>
          <a:ext cx="1440340" cy="4500594"/>
        </a:xfrm>
        <a:prstGeom prst="roundRect">
          <a:avLst>
            <a:gd name="adj" fmla="val 10000"/>
          </a:avLst>
        </a:prstGeom>
        <a:solidFill>
          <a:srgbClr val="FFFFCC"/>
        </a:solid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rtl="1">
            <a:lnSpc>
              <a:spcPct val="90000"/>
            </a:lnSpc>
            <a:spcBef>
              <a:spcPct val="0"/>
            </a:spcBef>
            <a:spcAft>
              <a:spcPct val="35000"/>
            </a:spcAft>
          </a:pPr>
          <a:r>
            <a:rPr lang="fa-IR" sz="1400" b="1" kern="1200" dirty="0" smtClean="0">
              <a:cs typeface="B Titr" pitchFamily="2" charset="-78"/>
            </a:rPr>
            <a:t>كلاه زرد :</a:t>
          </a:r>
          <a:endParaRPr lang="en-US" sz="1400" b="1" kern="1200" dirty="0" smtClean="0">
            <a:cs typeface="B Titr" pitchFamily="2" charset="-78"/>
          </a:endParaRPr>
        </a:p>
        <a:p>
          <a:pPr lvl="0" algn="justLow" defTabSz="622300" rtl="1">
            <a:lnSpc>
              <a:spcPct val="90000"/>
            </a:lnSpc>
            <a:spcBef>
              <a:spcPct val="0"/>
            </a:spcBef>
            <a:spcAft>
              <a:spcPct val="35000"/>
            </a:spcAft>
          </a:pPr>
          <a:r>
            <a:rPr lang="fa-IR" sz="1100" b="1" kern="1200" dirty="0" smtClean="0">
              <a:cs typeface="B Titr" pitchFamily="2" charset="-78"/>
            </a:rPr>
            <a:t>خوش بيني، جنيه هاي اميد وارانه و تفكر مثبت، جنبه هاي مثبت رويداد ها و پيش بيني دستاوردها </a:t>
          </a:r>
          <a:br>
            <a:rPr lang="fa-IR" sz="1100" b="1" kern="1200" dirty="0" smtClean="0">
              <a:cs typeface="B Titr" pitchFamily="2" charset="-78"/>
            </a:rPr>
          </a:br>
          <a:r>
            <a:rPr lang="fa-IR" sz="1100" b="1" kern="1200" dirty="0" smtClean="0">
              <a:cs typeface="B Titr" pitchFamily="2" charset="-78"/>
            </a:rPr>
            <a:t>«رد شدن در آن امتحان بهترين اتفاقي بود كه مي توانست براي او بيفتد، او مسلماً در حرفه معلمي احساس رضايت نمي كرد»</a:t>
          </a:r>
          <a:endParaRPr lang="en-US" sz="1100" b="1" kern="1200" dirty="0">
            <a:cs typeface="B Titr" pitchFamily="2" charset="-78"/>
          </a:endParaRPr>
        </a:p>
      </dsp:txBody>
      <dsp:txXfrm>
        <a:off x="4450761" y="1800237"/>
        <a:ext cx="1440340" cy="1800237"/>
      </dsp:txXfrm>
    </dsp:sp>
    <dsp:sp modelId="{BF062D7D-E03E-414C-86C7-26DF9B04CB85}">
      <dsp:nvSpPr>
        <dsp:cNvPr id="0" name=""/>
        <dsp:cNvSpPr/>
      </dsp:nvSpPr>
      <dsp:spPr>
        <a:xfrm>
          <a:off x="4807843" y="119836"/>
          <a:ext cx="726175" cy="515042"/>
        </a:xfrm>
        <a:prstGeom prst="ellipse">
          <a:avLst/>
        </a:prstGeom>
        <a:blipFill rotWithShape="0">
          <a:blip xmlns:r="http://schemas.openxmlformats.org/officeDocument/2006/relationships" r:embed="rId4"/>
          <a:stretch>
            <a:fillRect/>
          </a:stretch>
        </a:blipFill>
        <a:ln w="127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1">
          <a:scrgbClr r="0" g="0" b="0"/>
        </a:effectRef>
        <a:fontRef idx="minor"/>
      </dsp:style>
    </dsp:sp>
    <dsp:sp modelId="{F284187A-3196-40FC-890C-64B3CD79FF3A}">
      <dsp:nvSpPr>
        <dsp:cNvPr id="0" name=""/>
        <dsp:cNvSpPr/>
      </dsp:nvSpPr>
      <dsp:spPr>
        <a:xfrm>
          <a:off x="5934312" y="0"/>
          <a:ext cx="1440340" cy="4500594"/>
        </a:xfrm>
        <a:prstGeom prst="roundRect">
          <a:avLst>
            <a:gd name="adj" fmla="val 10000"/>
          </a:avLst>
        </a:prstGeom>
        <a:solidFill>
          <a:srgbClr val="F3FDD3"/>
        </a:solid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rtl="1">
            <a:lnSpc>
              <a:spcPct val="90000"/>
            </a:lnSpc>
            <a:spcBef>
              <a:spcPct val="0"/>
            </a:spcBef>
            <a:spcAft>
              <a:spcPct val="35000"/>
            </a:spcAft>
          </a:pPr>
          <a:r>
            <a:rPr lang="fa-IR" sz="1400" b="1" kern="1200" dirty="0" smtClean="0">
              <a:cs typeface="B Titr" pitchFamily="2" charset="-78"/>
            </a:rPr>
            <a:t>كلاه سبز :</a:t>
          </a:r>
          <a:endParaRPr lang="en-US" sz="1400" b="1" kern="1200" dirty="0" smtClean="0">
            <a:cs typeface="B Titr" pitchFamily="2" charset="-78"/>
          </a:endParaRPr>
        </a:p>
        <a:p>
          <a:pPr lvl="0" algn="justLow" defTabSz="622300" rtl="1">
            <a:lnSpc>
              <a:spcPct val="90000"/>
            </a:lnSpc>
            <a:spcBef>
              <a:spcPct val="0"/>
            </a:spcBef>
            <a:spcAft>
              <a:spcPct val="35000"/>
            </a:spcAft>
          </a:pPr>
          <a:r>
            <a:rPr lang="fa-IR" sz="1400" b="1" kern="1200" dirty="0" smtClean="0">
              <a:cs typeface="B Titr" pitchFamily="2" charset="-78"/>
            </a:rPr>
            <a:t>خلاقيت و ارائه نظرات نو، انگيزش و حركت « فكر كن، نابينايان و معلولان جسمي چگونه از كامپيوتر شخصي استفاده كنند؟»</a:t>
          </a:r>
          <a:endParaRPr lang="en-US" sz="1400" b="1" kern="1200" dirty="0">
            <a:cs typeface="B Titr" pitchFamily="2" charset="-78"/>
          </a:endParaRPr>
        </a:p>
      </dsp:txBody>
      <dsp:txXfrm>
        <a:off x="5934312" y="1800237"/>
        <a:ext cx="1440340" cy="1800237"/>
      </dsp:txXfrm>
    </dsp:sp>
    <dsp:sp modelId="{8978406C-CBCA-4E70-B95A-045834AE15B1}">
      <dsp:nvSpPr>
        <dsp:cNvPr id="0" name=""/>
        <dsp:cNvSpPr/>
      </dsp:nvSpPr>
      <dsp:spPr>
        <a:xfrm>
          <a:off x="6291394" y="119836"/>
          <a:ext cx="726175" cy="515042"/>
        </a:xfrm>
        <a:prstGeom prst="ellipse">
          <a:avLst/>
        </a:prstGeom>
        <a:blipFill rotWithShape="0">
          <a:blip xmlns:r="http://schemas.openxmlformats.org/officeDocument/2006/relationships" r:embed="rId5"/>
          <a:stretch>
            <a:fillRect/>
          </a:stretch>
        </a:blipFill>
        <a:ln w="127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1">
          <a:scrgbClr r="0" g="0" b="0"/>
        </a:effectRef>
        <a:fontRef idx="minor"/>
      </dsp:style>
    </dsp:sp>
    <dsp:sp modelId="{F25CD6D9-55C0-4B41-95DD-39493F0B7637}">
      <dsp:nvSpPr>
        <dsp:cNvPr id="0" name=""/>
        <dsp:cNvSpPr/>
      </dsp:nvSpPr>
      <dsp:spPr>
        <a:xfrm>
          <a:off x="7417863" y="0"/>
          <a:ext cx="1440340" cy="4500594"/>
        </a:xfrm>
        <a:prstGeom prst="roundRect">
          <a:avLst>
            <a:gd name="adj" fmla="val 10000"/>
          </a:avLst>
        </a:prstGeom>
        <a:solidFill>
          <a:schemeClr val="accent6">
            <a:lumMod val="20000"/>
            <a:lumOff val="80000"/>
          </a:schemeClr>
        </a:solid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rtl="1">
            <a:lnSpc>
              <a:spcPct val="90000"/>
            </a:lnSpc>
            <a:spcBef>
              <a:spcPct val="0"/>
            </a:spcBef>
            <a:spcAft>
              <a:spcPct val="35000"/>
            </a:spcAft>
          </a:pPr>
          <a:r>
            <a:rPr lang="fa-IR" sz="1600" b="1" kern="1200" dirty="0" smtClean="0">
              <a:cs typeface="B Titr" pitchFamily="2" charset="-78"/>
            </a:rPr>
            <a:t>كلاه آبي :</a:t>
          </a:r>
          <a:endParaRPr lang="en-US" sz="1600" b="1" kern="1200" dirty="0" smtClean="0">
            <a:cs typeface="B Titr" pitchFamily="2" charset="-78"/>
          </a:endParaRPr>
        </a:p>
        <a:p>
          <a:pPr lvl="0" algn="justLow" defTabSz="711200" rtl="1">
            <a:lnSpc>
              <a:spcPct val="90000"/>
            </a:lnSpc>
            <a:spcBef>
              <a:spcPct val="0"/>
            </a:spcBef>
            <a:spcAft>
              <a:spcPct val="35000"/>
            </a:spcAft>
          </a:pPr>
          <a:r>
            <a:rPr lang="fa-IR" sz="1600" b="1" kern="1200" dirty="0" smtClean="0">
              <a:cs typeface="B Titr" pitchFamily="2" charset="-78"/>
            </a:rPr>
            <a:t> </a:t>
          </a:r>
          <a:r>
            <a:rPr lang="fa-IR" sz="1800" b="1" kern="1200" dirty="0" smtClean="0">
              <a:cs typeface="B Titr" pitchFamily="2" charset="-78"/>
            </a:rPr>
            <a:t>احاطه، تنظيم، سازمان دهي روند تفكر و نيز ساير</a:t>
          </a:r>
          <a:r>
            <a:rPr lang="en-US" sz="1800" b="1" kern="1200" dirty="0" smtClean="0">
              <a:cs typeface="B Titr" pitchFamily="2" charset="-78"/>
            </a:rPr>
            <a:t> </a:t>
          </a:r>
          <a:r>
            <a:rPr lang="fa-IR" sz="1800" b="1" kern="1200" dirty="0" smtClean="0">
              <a:cs typeface="B Titr" pitchFamily="2" charset="-78"/>
            </a:rPr>
            <a:t>كلاه ها.</a:t>
          </a:r>
          <a:endParaRPr lang="en-US" sz="1800" b="1" kern="1200" dirty="0">
            <a:cs typeface="B Titr" pitchFamily="2" charset="-78"/>
          </a:endParaRPr>
        </a:p>
      </dsp:txBody>
      <dsp:txXfrm>
        <a:off x="7417863" y="1800237"/>
        <a:ext cx="1440340" cy="1800237"/>
      </dsp:txXfrm>
    </dsp:sp>
    <dsp:sp modelId="{1CD56484-A5DA-467D-B310-DAAF92252375}">
      <dsp:nvSpPr>
        <dsp:cNvPr id="0" name=""/>
        <dsp:cNvSpPr/>
      </dsp:nvSpPr>
      <dsp:spPr>
        <a:xfrm>
          <a:off x="7774945" y="119836"/>
          <a:ext cx="726175" cy="515042"/>
        </a:xfrm>
        <a:prstGeom prst="ellipse">
          <a:avLst/>
        </a:prstGeom>
        <a:blipFill rotWithShape="0">
          <a:blip xmlns:r="http://schemas.openxmlformats.org/officeDocument/2006/relationships" r:embed="rId6"/>
          <a:stretch>
            <a:fillRect/>
          </a:stretch>
        </a:blipFill>
        <a:ln w="12700" cap="flat" cmpd="sng" algn="ctr">
          <a:solidFill>
            <a:schemeClr val="lt1">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1">
          <a:scrgbClr r="0" g="0" b="0"/>
        </a:effectRef>
        <a:fontRef idx="minor"/>
      </dsp:style>
    </dsp:sp>
    <dsp:sp modelId="{2E540AB3-095C-4F15-A3C8-668C166E5F7B}">
      <dsp:nvSpPr>
        <dsp:cNvPr id="0" name=""/>
        <dsp:cNvSpPr/>
      </dsp:nvSpPr>
      <dsp:spPr>
        <a:xfrm>
          <a:off x="354332" y="4391256"/>
          <a:ext cx="8149647" cy="109337"/>
        </a:xfrm>
        <a:prstGeom prst="mathMinus">
          <a:avLst/>
        </a:prstGeom>
        <a:noFill/>
        <a:ln w="12700" cap="flat" cmpd="sng" algn="ctr">
          <a:noFill/>
          <a:prstDash val="solid"/>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FD55DA-724D-4222-BF5E-11F52C8D69C7}">
      <dsp:nvSpPr>
        <dsp:cNvPr id="0" name=""/>
        <dsp:cNvSpPr/>
      </dsp:nvSpPr>
      <dsp:spPr>
        <a:xfrm>
          <a:off x="3943573" y="1764746"/>
          <a:ext cx="1256853" cy="1256853"/>
        </a:xfrm>
        <a:prstGeom prst="ellipse">
          <a:avLst/>
        </a:prstGeom>
        <a:blipFill rotWithShape="0">
          <a:blip xmlns:r="http://schemas.openxmlformats.org/officeDocument/2006/relationships" r:embed="rId1">
            <a:duotone>
              <a:schemeClr val="accent1">
                <a:shade val="80000"/>
                <a:hueOff val="0"/>
                <a:satOff val="0"/>
                <a:lumOff val="0"/>
                <a:alphaOff val="0"/>
                <a:shade val="63000"/>
                <a:tint val="82000"/>
              </a:schemeClr>
              <a:schemeClr val="accent1">
                <a:shade val="8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fa-IR" sz="1800" b="1" kern="1200"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اهداف شش کلاه فکری</a:t>
          </a:r>
          <a:endParaRPr lang="en-US" sz="1800" b="1" kern="1200"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4127635" y="1948808"/>
        <a:ext cx="888729" cy="888729"/>
      </dsp:txXfrm>
    </dsp:sp>
    <dsp:sp modelId="{DA1D5CA2-C363-414A-9E10-0F52AAB2442A}">
      <dsp:nvSpPr>
        <dsp:cNvPr id="0" name=""/>
        <dsp:cNvSpPr/>
      </dsp:nvSpPr>
      <dsp:spPr>
        <a:xfrm rot="16200000">
          <a:off x="4438480" y="1306715"/>
          <a:ext cx="267039" cy="427330"/>
        </a:xfrm>
        <a:prstGeom prst="rightArrow">
          <a:avLst>
            <a:gd name="adj1" fmla="val 60000"/>
            <a:gd name="adj2" fmla="val 50000"/>
          </a:avLst>
        </a:prstGeom>
        <a:blipFill rotWithShape="0">
          <a:blip xmlns:r="http://schemas.openxmlformats.org/officeDocument/2006/relationships" r:embed="rId1">
            <a:duotone>
              <a:schemeClr val="accent1">
                <a:shade val="90000"/>
                <a:hueOff val="0"/>
                <a:satOff val="0"/>
                <a:lumOff val="0"/>
                <a:alphaOff val="0"/>
                <a:shade val="63000"/>
                <a:tint val="82000"/>
              </a:schemeClr>
              <a:schemeClr val="accent1">
                <a:shade val="9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1" kern="1200"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4478536" y="1432237"/>
        <a:ext cx="186927" cy="256398"/>
      </dsp:txXfrm>
    </dsp:sp>
    <dsp:sp modelId="{881C61CA-3B01-4B27-A965-20E799818865}">
      <dsp:nvSpPr>
        <dsp:cNvPr id="0" name=""/>
        <dsp:cNvSpPr/>
      </dsp:nvSpPr>
      <dsp:spPr>
        <a:xfrm>
          <a:off x="3943573" y="4045"/>
          <a:ext cx="1256853" cy="1256853"/>
        </a:xfrm>
        <a:prstGeom prst="ellipse">
          <a:avLst/>
        </a:prstGeom>
        <a:blipFill rotWithShape="0">
          <a:blip xmlns:r="http://schemas.openxmlformats.org/officeDocument/2006/relationships" r:embed="rId1">
            <a:duotone>
              <a:schemeClr val="accent1">
                <a:shade val="80000"/>
                <a:hueOff val="0"/>
                <a:satOff val="0"/>
                <a:lumOff val="0"/>
                <a:alphaOff val="0"/>
                <a:shade val="63000"/>
                <a:tint val="82000"/>
              </a:schemeClr>
              <a:schemeClr val="accent1">
                <a:shade val="8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a-IR" sz="1700" b="1" kern="1200"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تفكر ساده </a:t>
          </a:r>
          <a:endParaRPr lang="en-US" sz="1700" b="1" kern="1200"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4127635" y="188107"/>
        <a:ext cx="888729" cy="888729"/>
      </dsp:txXfrm>
    </dsp:sp>
    <dsp:sp modelId="{0884E6E7-AEBC-4AE4-AA14-8324E2A4DC00}">
      <dsp:nvSpPr>
        <dsp:cNvPr id="0" name=""/>
        <dsp:cNvSpPr/>
      </dsp:nvSpPr>
      <dsp:spPr>
        <a:xfrm rot="19800000">
          <a:off x="5194341" y="1743111"/>
          <a:ext cx="267039" cy="427330"/>
        </a:xfrm>
        <a:prstGeom prst="rightArrow">
          <a:avLst>
            <a:gd name="adj1" fmla="val 60000"/>
            <a:gd name="adj2" fmla="val 50000"/>
          </a:avLst>
        </a:prstGeom>
        <a:blipFill rotWithShape="0">
          <a:blip xmlns:r="http://schemas.openxmlformats.org/officeDocument/2006/relationships" r:embed="rId1">
            <a:duotone>
              <a:schemeClr val="accent1">
                <a:shade val="90000"/>
                <a:hueOff val="13242"/>
                <a:satOff val="-49"/>
                <a:lumOff val="3251"/>
                <a:alphaOff val="0"/>
                <a:shade val="63000"/>
                <a:tint val="82000"/>
              </a:schemeClr>
              <a:schemeClr val="accent1">
                <a:shade val="90000"/>
                <a:hueOff val="13242"/>
                <a:satOff val="-49"/>
                <a:lumOff val="3251"/>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1" kern="1200"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5199707" y="1848605"/>
        <a:ext cx="186927" cy="256398"/>
      </dsp:txXfrm>
    </dsp:sp>
    <dsp:sp modelId="{C0BE59F2-CFA1-40F5-908C-C129594AE479}">
      <dsp:nvSpPr>
        <dsp:cNvPr id="0" name=""/>
        <dsp:cNvSpPr/>
      </dsp:nvSpPr>
      <dsp:spPr>
        <a:xfrm>
          <a:off x="5468385" y="884395"/>
          <a:ext cx="1256853" cy="1256853"/>
        </a:xfrm>
        <a:prstGeom prst="ellipse">
          <a:avLst/>
        </a:prstGeom>
        <a:blipFill rotWithShape="0">
          <a:blip xmlns:r="http://schemas.openxmlformats.org/officeDocument/2006/relationships" r:embed="rId1">
            <a:duotone>
              <a:schemeClr val="accent1">
                <a:shade val="80000"/>
                <a:hueOff val="13291"/>
                <a:satOff val="357"/>
                <a:lumOff val="3889"/>
                <a:alphaOff val="0"/>
                <a:shade val="63000"/>
                <a:tint val="82000"/>
              </a:schemeClr>
              <a:schemeClr val="accent1">
                <a:shade val="80000"/>
                <a:hueOff val="13291"/>
                <a:satOff val="357"/>
                <a:lumOff val="3889"/>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a-IR" sz="1700" b="1" kern="1200"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تفکر دقیق</a:t>
          </a:r>
          <a:endParaRPr lang="en-US" sz="1700" b="1" kern="1200"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5652447" y="1068457"/>
        <a:ext cx="888729" cy="888729"/>
      </dsp:txXfrm>
    </dsp:sp>
    <dsp:sp modelId="{B1EE50A8-12A7-426A-AC64-B7A726FFC53C}">
      <dsp:nvSpPr>
        <dsp:cNvPr id="0" name=""/>
        <dsp:cNvSpPr/>
      </dsp:nvSpPr>
      <dsp:spPr>
        <a:xfrm rot="1800000">
          <a:off x="5194341" y="2615904"/>
          <a:ext cx="267039" cy="427330"/>
        </a:xfrm>
        <a:prstGeom prst="rightArrow">
          <a:avLst>
            <a:gd name="adj1" fmla="val 60000"/>
            <a:gd name="adj2" fmla="val 50000"/>
          </a:avLst>
        </a:prstGeom>
        <a:blipFill rotWithShape="0">
          <a:blip xmlns:r="http://schemas.openxmlformats.org/officeDocument/2006/relationships" r:embed="rId1">
            <a:duotone>
              <a:schemeClr val="accent1">
                <a:shade val="90000"/>
                <a:hueOff val="26484"/>
                <a:satOff val="-98"/>
                <a:lumOff val="6501"/>
                <a:alphaOff val="0"/>
                <a:shade val="63000"/>
                <a:tint val="82000"/>
              </a:schemeClr>
              <a:schemeClr val="accent1">
                <a:shade val="90000"/>
                <a:hueOff val="26484"/>
                <a:satOff val="-98"/>
                <a:lumOff val="6501"/>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1" kern="1200"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5199707" y="2681342"/>
        <a:ext cx="186927" cy="256398"/>
      </dsp:txXfrm>
    </dsp:sp>
    <dsp:sp modelId="{EC6E3C85-6884-4602-8A93-486C25F2CE50}">
      <dsp:nvSpPr>
        <dsp:cNvPr id="0" name=""/>
        <dsp:cNvSpPr/>
      </dsp:nvSpPr>
      <dsp:spPr>
        <a:xfrm>
          <a:off x="5468385" y="2645096"/>
          <a:ext cx="1256853" cy="1256853"/>
        </a:xfrm>
        <a:prstGeom prst="ellipse">
          <a:avLst/>
        </a:prstGeom>
        <a:blipFill rotWithShape="0">
          <a:blip xmlns:r="http://schemas.openxmlformats.org/officeDocument/2006/relationships" r:embed="rId1">
            <a:duotone>
              <a:schemeClr val="accent1">
                <a:shade val="80000"/>
                <a:hueOff val="26582"/>
                <a:satOff val="713"/>
                <a:lumOff val="7778"/>
                <a:alphaOff val="0"/>
                <a:shade val="63000"/>
                <a:tint val="82000"/>
              </a:schemeClr>
              <a:schemeClr val="accent1">
                <a:shade val="80000"/>
                <a:hueOff val="26582"/>
                <a:satOff val="713"/>
                <a:lumOff val="7778"/>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a-IR" sz="1700" b="1" kern="1200"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تفکر شفاف</a:t>
          </a:r>
          <a:endParaRPr lang="en-US" sz="1700" b="1" kern="1200"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5652447" y="2829158"/>
        <a:ext cx="888729" cy="888729"/>
      </dsp:txXfrm>
    </dsp:sp>
    <dsp:sp modelId="{BBDE03CC-5678-4BBE-9010-BBEF81D13FF9}">
      <dsp:nvSpPr>
        <dsp:cNvPr id="0" name=""/>
        <dsp:cNvSpPr/>
      </dsp:nvSpPr>
      <dsp:spPr>
        <a:xfrm rot="5400000">
          <a:off x="4438480" y="3052300"/>
          <a:ext cx="267039" cy="427330"/>
        </a:xfrm>
        <a:prstGeom prst="rightArrow">
          <a:avLst>
            <a:gd name="adj1" fmla="val 60000"/>
            <a:gd name="adj2" fmla="val 50000"/>
          </a:avLst>
        </a:prstGeom>
        <a:blipFill rotWithShape="0">
          <a:blip xmlns:r="http://schemas.openxmlformats.org/officeDocument/2006/relationships" r:embed="rId1">
            <a:duotone>
              <a:schemeClr val="accent1">
                <a:shade val="90000"/>
                <a:hueOff val="39725"/>
                <a:satOff val="-148"/>
                <a:lumOff val="9752"/>
                <a:alphaOff val="0"/>
                <a:shade val="63000"/>
                <a:tint val="82000"/>
              </a:schemeClr>
              <a:schemeClr val="accent1">
                <a:shade val="90000"/>
                <a:hueOff val="39725"/>
                <a:satOff val="-148"/>
                <a:lumOff val="9752"/>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1" kern="1200"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4478536" y="3097710"/>
        <a:ext cx="186927" cy="256398"/>
      </dsp:txXfrm>
    </dsp:sp>
    <dsp:sp modelId="{620F8E2C-0EF4-4920-9FCC-22D534A83343}">
      <dsp:nvSpPr>
        <dsp:cNvPr id="0" name=""/>
        <dsp:cNvSpPr/>
      </dsp:nvSpPr>
      <dsp:spPr>
        <a:xfrm>
          <a:off x="3943573" y="3525447"/>
          <a:ext cx="1256853" cy="1256853"/>
        </a:xfrm>
        <a:prstGeom prst="ellipse">
          <a:avLst/>
        </a:prstGeom>
        <a:blipFill rotWithShape="0">
          <a:blip xmlns:r="http://schemas.openxmlformats.org/officeDocument/2006/relationships" r:embed="rId1">
            <a:duotone>
              <a:schemeClr val="accent1">
                <a:shade val="80000"/>
                <a:hueOff val="39872"/>
                <a:satOff val="1070"/>
                <a:lumOff val="11667"/>
                <a:alphaOff val="0"/>
                <a:shade val="63000"/>
                <a:tint val="82000"/>
              </a:schemeClr>
              <a:schemeClr val="accent1">
                <a:shade val="80000"/>
                <a:hueOff val="39872"/>
                <a:satOff val="1070"/>
                <a:lumOff val="11667"/>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a-IR" sz="1700" b="1" kern="1200"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تفکر سریع</a:t>
          </a:r>
          <a:endParaRPr lang="en-US" sz="1700" b="1" kern="1200"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4127635" y="3709509"/>
        <a:ext cx="888729" cy="888729"/>
      </dsp:txXfrm>
    </dsp:sp>
    <dsp:sp modelId="{9E8D3184-7211-4B4F-B7F8-4E5F1548261E}">
      <dsp:nvSpPr>
        <dsp:cNvPr id="0" name=""/>
        <dsp:cNvSpPr/>
      </dsp:nvSpPr>
      <dsp:spPr>
        <a:xfrm rot="9000000">
          <a:off x="3682619" y="2615904"/>
          <a:ext cx="267039" cy="427330"/>
        </a:xfrm>
        <a:prstGeom prst="rightArrow">
          <a:avLst>
            <a:gd name="adj1" fmla="val 60000"/>
            <a:gd name="adj2" fmla="val 50000"/>
          </a:avLst>
        </a:prstGeom>
        <a:blipFill rotWithShape="0">
          <a:blip xmlns:r="http://schemas.openxmlformats.org/officeDocument/2006/relationships" r:embed="rId1">
            <a:duotone>
              <a:schemeClr val="accent1">
                <a:shade val="90000"/>
                <a:hueOff val="52967"/>
                <a:satOff val="-197"/>
                <a:lumOff val="13002"/>
                <a:alphaOff val="0"/>
                <a:shade val="63000"/>
                <a:tint val="82000"/>
              </a:schemeClr>
              <a:schemeClr val="accent1">
                <a:shade val="90000"/>
                <a:hueOff val="52967"/>
                <a:satOff val="-197"/>
                <a:lumOff val="13002"/>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1" kern="1200"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rot="10800000">
        <a:off x="3757365" y="2681342"/>
        <a:ext cx="186927" cy="256398"/>
      </dsp:txXfrm>
    </dsp:sp>
    <dsp:sp modelId="{8291EAA1-CE4D-4B0F-8476-0009BAF0B6D7}">
      <dsp:nvSpPr>
        <dsp:cNvPr id="0" name=""/>
        <dsp:cNvSpPr/>
      </dsp:nvSpPr>
      <dsp:spPr>
        <a:xfrm>
          <a:off x="2418761" y="2645096"/>
          <a:ext cx="1256853" cy="1256853"/>
        </a:xfrm>
        <a:prstGeom prst="ellipse">
          <a:avLst/>
        </a:prstGeom>
        <a:blipFill rotWithShape="0">
          <a:blip xmlns:r="http://schemas.openxmlformats.org/officeDocument/2006/relationships" r:embed="rId1">
            <a:duotone>
              <a:schemeClr val="accent1">
                <a:shade val="80000"/>
                <a:hueOff val="53163"/>
                <a:satOff val="1426"/>
                <a:lumOff val="15556"/>
                <a:alphaOff val="0"/>
                <a:shade val="63000"/>
                <a:tint val="82000"/>
              </a:schemeClr>
              <a:schemeClr val="accent1">
                <a:shade val="80000"/>
                <a:hueOff val="53163"/>
                <a:satOff val="1426"/>
                <a:lumOff val="15556"/>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a-IR" sz="1700" b="1" kern="1200"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تفکر اثر بخش</a:t>
          </a:r>
          <a:endParaRPr lang="en-US" sz="1700" b="1" kern="1200"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2602823" y="2829158"/>
        <a:ext cx="888729" cy="888729"/>
      </dsp:txXfrm>
    </dsp:sp>
    <dsp:sp modelId="{EB96DE0E-F8C0-4C27-BF3A-2287F741217C}">
      <dsp:nvSpPr>
        <dsp:cNvPr id="0" name=""/>
        <dsp:cNvSpPr/>
      </dsp:nvSpPr>
      <dsp:spPr>
        <a:xfrm rot="12600000">
          <a:off x="3682619" y="1743111"/>
          <a:ext cx="267039" cy="427330"/>
        </a:xfrm>
        <a:prstGeom prst="rightArrow">
          <a:avLst>
            <a:gd name="adj1" fmla="val 60000"/>
            <a:gd name="adj2" fmla="val 50000"/>
          </a:avLst>
        </a:prstGeom>
        <a:blipFill rotWithShape="0">
          <a:blip xmlns:r="http://schemas.openxmlformats.org/officeDocument/2006/relationships" r:embed="rId1">
            <a:duotone>
              <a:schemeClr val="accent1">
                <a:shade val="90000"/>
                <a:hueOff val="66209"/>
                <a:satOff val="-246"/>
                <a:lumOff val="16253"/>
                <a:alphaOff val="0"/>
                <a:shade val="63000"/>
                <a:tint val="82000"/>
              </a:schemeClr>
              <a:schemeClr val="accent1">
                <a:shade val="90000"/>
                <a:hueOff val="66209"/>
                <a:satOff val="-246"/>
                <a:lumOff val="16253"/>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b="1" kern="1200" cap="all" spc="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rot="10800000">
        <a:off x="3757365" y="1848605"/>
        <a:ext cx="186927" cy="256398"/>
      </dsp:txXfrm>
    </dsp:sp>
    <dsp:sp modelId="{D39EA037-40AB-4C1B-B827-A8D02D53AD98}">
      <dsp:nvSpPr>
        <dsp:cNvPr id="0" name=""/>
        <dsp:cNvSpPr/>
      </dsp:nvSpPr>
      <dsp:spPr>
        <a:xfrm>
          <a:off x="2418761" y="884395"/>
          <a:ext cx="1256853" cy="1256853"/>
        </a:xfrm>
        <a:prstGeom prst="ellipse">
          <a:avLst/>
        </a:prstGeom>
        <a:blipFill rotWithShape="0">
          <a:blip xmlns:r="http://schemas.openxmlformats.org/officeDocument/2006/relationships" r:embed="rId1">
            <a:duotone>
              <a:schemeClr val="accent1">
                <a:shade val="80000"/>
                <a:hueOff val="66454"/>
                <a:satOff val="1783"/>
                <a:lumOff val="19445"/>
                <a:alphaOff val="0"/>
                <a:shade val="63000"/>
                <a:tint val="82000"/>
              </a:schemeClr>
              <a:schemeClr val="accent1">
                <a:shade val="80000"/>
                <a:hueOff val="66454"/>
                <a:satOff val="1783"/>
                <a:lumOff val="19445"/>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fa-IR" sz="1700" b="1" kern="1200" cap="all" spc="0" dirty="0" smtClean="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rPr>
            <a:t>تغییر آگاهانه ی گونه های ذهنی</a:t>
          </a:r>
          <a:endParaRPr lang="en-US" sz="1700" b="1" kern="1200" cap="all" spc="0" dirty="0">
            <a:ln w="9000" cmpd="sng">
              <a:solidFill>
                <a:srgbClr val="002060"/>
              </a:solidFill>
              <a:prstDash val="solid"/>
            </a:ln>
            <a:solidFill>
              <a:schemeClr val="accent6">
                <a:lumMod val="50000"/>
              </a:schemeClr>
            </a:solidFill>
            <a:effectLst>
              <a:reflection blurRad="12700" stA="28000" endPos="45000" dist="1000" dir="5400000" sy="-100000" algn="bl" rotWithShape="0"/>
            </a:effectLst>
            <a:cs typeface="B Titr" pitchFamily="2" charset="-78"/>
          </a:endParaRPr>
        </a:p>
      </dsp:txBody>
      <dsp:txXfrm>
        <a:off x="2602823" y="1068457"/>
        <a:ext cx="888729" cy="88872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5EAEC0-9E97-403D-A1B2-E100021F512C}">
      <dsp:nvSpPr>
        <dsp:cNvPr id="0" name=""/>
        <dsp:cNvSpPr/>
      </dsp:nvSpPr>
      <dsp:spPr>
        <a:xfrm>
          <a:off x="2143831" y="1402468"/>
          <a:ext cx="1076499" cy="1076499"/>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effectLst/>
            <a:cs typeface="B Titr" pitchFamily="2"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kern="1200" cap="none" normalizeH="0" baseline="0" dirty="0" smtClean="0">
              <a:ln/>
              <a:effectLst/>
              <a:cs typeface="B Titr" pitchFamily="2" charset="-78"/>
            </a:rPr>
            <a:t>مقاومت فردی</a:t>
          </a:r>
          <a:endParaRPr kumimoji="0" lang="en-US" sz="1400" b="1" i="0" u="none" strike="noStrike" kern="1200" cap="none" normalizeH="0" baseline="0" dirty="0" smtClean="0">
            <a:ln/>
            <a:effectLst/>
            <a:cs typeface="B Titr" pitchFamily="2" charset="-78"/>
          </a:endParaRPr>
        </a:p>
      </dsp:txBody>
      <dsp:txXfrm>
        <a:off x="2301481" y="1560118"/>
        <a:ext cx="761199" cy="761199"/>
      </dsp:txXfrm>
    </dsp:sp>
    <dsp:sp modelId="{A8370BCB-F862-4D1A-A72C-20C25B0FD15C}">
      <dsp:nvSpPr>
        <dsp:cNvPr id="0" name=""/>
        <dsp:cNvSpPr/>
      </dsp:nvSpPr>
      <dsp:spPr>
        <a:xfrm rot="16200000">
          <a:off x="2520371" y="1222697"/>
          <a:ext cx="323418" cy="36123"/>
        </a:xfrm>
        <a:custGeom>
          <a:avLst/>
          <a:gdLst/>
          <a:ahLst/>
          <a:cxnLst/>
          <a:rect l="0" t="0" r="0" b="0"/>
          <a:pathLst>
            <a:path>
              <a:moveTo>
                <a:pt x="0" y="18061"/>
              </a:moveTo>
              <a:lnTo>
                <a:pt x="323418" y="1806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a:off x="2673995" y="1232673"/>
        <a:ext cx="16170" cy="16170"/>
      </dsp:txXfrm>
    </dsp:sp>
    <dsp:sp modelId="{9D69A443-9951-4D52-BD95-4127D27B8149}">
      <dsp:nvSpPr>
        <dsp:cNvPr id="0" name=""/>
        <dsp:cNvSpPr/>
      </dsp:nvSpPr>
      <dsp:spPr>
        <a:xfrm>
          <a:off x="2143831" y="2550"/>
          <a:ext cx="1076499" cy="1076499"/>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smtClean="0">
            <a:ln/>
            <a:effectLst/>
            <a:cs typeface="B Titr" pitchFamily="2"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0" i="0" u="none" strike="noStrike" kern="1200" cap="none" normalizeH="0" baseline="0" smtClean="0">
              <a:ln/>
              <a:effectLst/>
              <a:cs typeface="B Titr" pitchFamily="2" charset="-78"/>
            </a:rPr>
            <a:t>عادت</a:t>
          </a:r>
          <a:endParaRPr kumimoji="0" lang="en-US" sz="1400" b="0" i="0" u="none" strike="noStrike" kern="1200" cap="none" normalizeH="0" baseline="0" dirty="0" smtClean="0">
            <a:ln/>
            <a:effectLst/>
            <a:cs typeface="B Titr" pitchFamily="2" charset="-78"/>
          </a:endParaRPr>
        </a:p>
      </dsp:txBody>
      <dsp:txXfrm>
        <a:off x="2301481" y="160200"/>
        <a:ext cx="761199" cy="761199"/>
      </dsp:txXfrm>
    </dsp:sp>
    <dsp:sp modelId="{CDAD4D8C-E256-49AB-9D75-C7CFA57EB9EE}">
      <dsp:nvSpPr>
        <dsp:cNvPr id="0" name=""/>
        <dsp:cNvSpPr/>
      </dsp:nvSpPr>
      <dsp:spPr>
        <a:xfrm rot="19800000">
          <a:off x="3126553" y="1572677"/>
          <a:ext cx="323418" cy="36123"/>
        </a:xfrm>
        <a:custGeom>
          <a:avLst/>
          <a:gdLst/>
          <a:ahLst/>
          <a:cxnLst/>
          <a:rect l="0" t="0" r="0" b="0"/>
          <a:pathLst>
            <a:path>
              <a:moveTo>
                <a:pt x="0" y="18061"/>
              </a:moveTo>
              <a:lnTo>
                <a:pt x="323418" y="1806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a:off x="3280177" y="1582653"/>
        <a:ext cx="16170" cy="16170"/>
      </dsp:txXfrm>
    </dsp:sp>
    <dsp:sp modelId="{B90CB5B7-2028-4DB6-9E3A-8324648042CF}">
      <dsp:nvSpPr>
        <dsp:cNvPr id="0" name=""/>
        <dsp:cNvSpPr/>
      </dsp:nvSpPr>
      <dsp:spPr>
        <a:xfrm>
          <a:off x="3356195" y="702509"/>
          <a:ext cx="1076499" cy="1076499"/>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0" i="0" u="none" strike="noStrike" kern="1200" cap="none" normalizeH="0" baseline="0" smtClean="0">
              <a:ln/>
              <a:effectLst/>
              <a:cs typeface="B Titr" pitchFamily="2" charset="-78"/>
            </a:rPr>
            <a:t>امنیت</a:t>
          </a:r>
          <a:endParaRPr kumimoji="0" lang="en-US" sz="1400" b="0" i="0" u="none" strike="noStrike" kern="1200" cap="none" normalizeH="0" baseline="0" dirty="0" smtClean="0">
            <a:ln/>
            <a:effectLst/>
            <a:cs typeface="B Titr" pitchFamily="2" charset="-78"/>
          </a:endParaRPr>
        </a:p>
      </dsp:txBody>
      <dsp:txXfrm>
        <a:off x="3513845" y="860159"/>
        <a:ext cx="761199" cy="761199"/>
      </dsp:txXfrm>
    </dsp:sp>
    <dsp:sp modelId="{D075164D-42CA-4CDF-A882-F26CBCFD3766}">
      <dsp:nvSpPr>
        <dsp:cNvPr id="0" name=""/>
        <dsp:cNvSpPr/>
      </dsp:nvSpPr>
      <dsp:spPr>
        <a:xfrm rot="1800000">
          <a:off x="3126553" y="2272636"/>
          <a:ext cx="323418" cy="36123"/>
        </a:xfrm>
        <a:custGeom>
          <a:avLst/>
          <a:gdLst/>
          <a:ahLst/>
          <a:cxnLst/>
          <a:rect l="0" t="0" r="0" b="0"/>
          <a:pathLst>
            <a:path>
              <a:moveTo>
                <a:pt x="0" y="18061"/>
              </a:moveTo>
              <a:lnTo>
                <a:pt x="323418" y="1806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a:off x="3280177" y="2282612"/>
        <a:ext cx="16170" cy="16170"/>
      </dsp:txXfrm>
    </dsp:sp>
    <dsp:sp modelId="{9C5E91F8-9B43-45AC-84B7-70601C0A41D7}">
      <dsp:nvSpPr>
        <dsp:cNvPr id="0" name=""/>
        <dsp:cNvSpPr/>
      </dsp:nvSpPr>
      <dsp:spPr>
        <a:xfrm>
          <a:off x="3356195" y="2102427"/>
          <a:ext cx="1076499" cy="1076499"/>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kern="1200" cap="none" normalizeH="0" baseline="0" smtClean="0">
              <a:ln/>
              <a:effectLst/>
              <a:cs typeface="B Titr" pitchFamily="2" charset="-78"/>
            </a:rPr>
            <a:t>عوامل اقتصادی</a:t>
          </a:r>
          <a:endParaRPr kumimoji="0" lang="en-US" sz="1400" b="1" i="0" u="none" strike="noStrike" kern="1200" cap="none" normalizeH="0" baseline="0" dirty="0" smtClean="0">
            <a:ln/>
            <a:effectLst/>
            <a:cs typeface="B Titr" pitchFamily="2" charset="-78"/>
          </a:endParaRPr>
        </a:p>
      </dsp:txBody>
      <dsp:txXfrm>
        <a:off x="3513845" y="2260077"/>
        <a:ext cx="761199" cy="761199"/>
      </dsp:txXfrm>
    </dsp:sp>
    <dsp:sp modelId="{10BB6828-6FFC-4ACF-B635-70141439EB39}">
      <dsp:nvSpPr>
        <dsp:cNvPr id="0" name=""/>
        <dsp:cNvSpPr/>
      </dsp:nvSpPr>
      <dsp:spPr>
        <a:xfrm rot="5400000">
          <a:off x="2520371" y="2622616"/>
          <a:ext cx="323418" cy="36123"/>
        </a:xfrm>
        <a:custGeom>
          <a:avLst/>
          <a:gdLst/>
          <a:ahLst/>
          <a:cxnLst/>
          <a:rect l="0" t="0" r="0" b="0"/>
          <a:pathLst>
            <a:path>
              <a:moveTo>
                <a:pt x="0" y="18061"/>
              </a:moveTo>
              <a:lnTo>
                <a:pt x="323418" y="1806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a:off x="2673995" y="2632592"/>
        <a:ext cx="16170" cy="16170"/>
      </dsp:txXfrm>
    </dsp:sp>
    <dsp:sp modelId="{5CC58C2A-123D-4BBD-BC44-EF79D981CAFB}">
      <dsp:nvSpPr>
        <dsp:cNvPr id="0" name=""/>
        <dsp:cNvSpPr/>
      </dsp:nvSpPr>
      <dsp:spPr>
        <a:xfrm>
          <a:off x="2143831" y="2802386"/>
          <a:ext cx="1076499" cy="1076499"/>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0" i="0" u="none" strike="noStrike" kern="1200" cap="none" normalizeH="0" baseline="0" smtClean="0">
              <a:ln/>
              <a:effectLst/>
              <a:cs typeface="B Titr" pitchFamily="2" charset="-78"/>
            </a:rPr>
            <a:t>علم و دانش</a:t>
          </a:r>
          <a:endParaRPr kumimoji="0" lang="en-US" sz="1400" b="0" i="0" u="none" strike="noStrike" kern="1200" cap="none" normalizeH="0" baseline="0" dirty="0" smtClean="0">
            <a:ln/>
            <a:effectLst/>
            <a:cs typeface="B Titr" pitchFamily="2" charset="-78"/>
          </a:endParaRPr>
        </a:p>
      </dsp:txBody>
      <dsp:txXfrm>
        <a:off x="2301481" y="2960036"/>
        <a:ext cx="761199" cy="761199"/>
      </dsp:txXfrm>
    </dsp:sp>
    <dsp:sp modelId="{63EE9898-AD7B-4601-A65A-671197CA84F2}">
      <dsp:nvSpPr>
        <dsp:cNvPr id="0" name=""/>
        <dsp:cNvSpPr/>
      </dsp:nvSpPr>
      <dsp:spPr>
        <a:xfrm rot="9000000">
          <a:off x="1914189" y="2272636"/>
          <a:ext cx="323418" cy="36123"/>
        </a:xfrm>
        <a:custGeom>
          <a:avLst/>
          <a:gdLst/>
          <a:ahLst/>
          <a:cxnLst/>
          <a:rect l="0" t="0" r="0" b="0"/>
          <a:pathLst>
            <a:path>
              <a:moveTo>
                <a:pt x="0" y="18061"/>
              </a:moveTo>
              <a:lnTo>
                <a:pt x="323418" y="1806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rot="10800000">
        <a:off x="2067813" y="2282612"/>
        <a:ext cx="16170" cy="16170"/>
      </dsp:txXfrm>
    </dsp:sp>
    <dsp:sp modelId="{58281C1C-7C58-4759-B04F-6A1E2FDEB208}">
      <dsp:nvSpPr>
        <dsp:cNvPr id="0" name=""/>
        <dsp:cNvSpPr/>
      </dsp:nvSpPr>
      <dsp:spPr>
        <a:xfrm>
          <a:off x="931466" y="2102427"/>
          <a:ext cx="1076499" cy="1076499"/>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1" i="0" u="none" strike="noStrike" kern="1200" cap="none" normalizeH="0" baseline="0" smtClean="0">
              <a:ln/>
              <a:effectLst/>
              <a:cs typeface="B Titr" pitchFamily="2" charset="-78"/>
            </a:rPr>
            <a:t>عدم اطمینان به نتایج تغییر</a:t>
          </a:r>
          <a:r>
            <a:rPr kumimoji="0" lang="en-US" sz="1400" b="1" i="0" u="none" strike="noStrike" kern="1200" cap="none" normalizeH="0" baseline="0" smtClean="0">
              <a:ln/>
              <a:effectLst/>
              <a:cs typeface="B Titr" pitchFamily="2" charset="-78"/>
            </a:rPr>
            <a:t> </a:t>
          </a:r>
          <a:endParaRPr kumimoji="0" lang="en-US" sz="1400" b="1" i="0" u="none" strike="noStrike" kern="1200" cap="none" normalizeH="0" baseline="0" dirty="0" smtClean="0">
            <a:ln/>
            <a:effectLst/>
            <a:cs typeface="B Titr" pitchFamily="2" charset="-78"/>
          </a:endParaRPr>
        </a:p>
      </dsp:txBody>
      <dsp:txXfrm>
        <a:off x="1089116" y="2260077"/>
        <a:ext cx="761199" cy="761199"/>
      </dsp:txXfrm>
    </dsp:sp>
    <dsp:sp modelId="{9490A667-7631-4BCE-91E8-1008D2643FA2}">
      <dsp:nvSpPr>
        <dsp:cNvPr id="0" name=""/>
        <dsp:cNvSpPr/>
      </dsp:nvSpPr>
      <dsp:spPr>
        <a:xfrm rot="12600000">
          <a:off x="1914189" y="1572677"/>
          <a:ext cx="323418" cy="36123"/>
        </a:xfrm>
        <a:custGeom>
          <a:avLst/>
          <a:gdLst/>
          <a:ahLst/>
          <a:cxnLst/>
          <a:rect l="0" t="0" r="0" b="0"/>
          <a:pathLst>
            <a:path>
              <a:moveTo>
                <a:pt x="0" y="18061"/>
              </a:moveTo>
              <a:lnTo>
                <a:pt x="323418" y="18061"/>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rot="10800000">
        <a:off x="2067813" y="1582653"/>
        <a:ext cx="16170" cy="16170"/>
      </dsp:txXfrm>
    </dsp:sp>
    <dsp:sp modelId="{31F196E4-A257-418A-A0F4-6839790985F1}">
      <dsp:nvSpPr>
        <dsp:cNvPr id="0" name=""/>
        <dsp:cNvSpPr/>
      </dsp:nvSpPr>
      <dsp:spPr>
        <a:xfrm>
          <a:off x="931466" y="702509"/>
          <a:ext cx="1076499" cy="1076499"/>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400" b="0" i="0" u="none" strike="noStrike" kern="1200" cap="none" normalizeH="0" baseline="0" smtClean="0">
              <a:ln/>
              <a:effectLst/>
              <a:cs typeface="B Titr" pitchFamily="2" charset="-78"/>
            </a:rPr>
            <a:t>نظرات شخصی</a:t>
          </a:r>
          <a:endParaRPr kumimoji="0" lang="en-US" sz="1400" b="0" i="0" u="none" strike="noStrike" kern="1200" cap="none" normalizeH="0" baseline="0" dirty="0" smtClean="0">
            <a:ln/>
            <a:effectLst/>
            <a:cs typeface="B Titr" pitchFamily="2" charset="-78"/>
          </a:endParaRPr>
        </a:p>
      </dsp:txBody>
      <dsp:txXfrm>
        <a:off x="1089116" y="860159"/>
        <a:ext cx="761199" cy="76119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333F0-B0BD-4399-B8B2-4D0036427684}">
      <dsp:nvSpPr>
        <dsp:cNvPr id="0" name=""/>
        <dsp:cNvSpPr/>
      </dsp:nvSpPr>
      <dsp:spPr>
        <a:xfrm>
          <a:off x="2187667" y="1412967"/>
          <a:ext cx="1072964" cy="1072964"/>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2000" b="1" i="0" u="none" strike="noStrike" kern="1200" cap="none" normalizeH="0" baseline="0" smtClean="0">
              <a:ln/>
              <a:effectLst/>
              <a:cs typeface="B Titr" pitchFamily="2" charset="-78"/>
            </a:rPr>
            <a:t>مقاومت سازمانی</a:t>
          </a:r>
          <a:endParaRPr kumimoji="0" lang="en-US" sz="2000" b="1" i="0" u="none" strike="noStrike" kern="1200" cap="none" normalizeH="0" baseline="0" dirty="0" smtClean="0">
            <a:ln/>
            <a:effectLst/>
            <a:cs typeface="B Titr" pitchFamily="2" charset="-78"/>
          </a:endParaRPr>
        </a:p>
      </dsp:txBody>
      <dsp:txXfrm>
        <a:off x="2344799" y="1570099"/>
        <a:ext cx="758700" cy="758700"/>
      </dsp:txXfrm>
    </dsp:sp>
    <dsp:sp modelId="{B0A8C421-D165-44FD-BFA1-9F95572BA53A}">
      <dsp:nvSpPr>
        <dsp:cNvPr id="0" name=""/>
        <dsp:cNvSpPr/>
      </dsp:nvSpPr>
      <dsp:spPr>
        <a:xfrm rot="16200000">
          <a:off x="2562065" y="1233159"/>
          <a:ext cx="324168" cy="35448"/>
        </a:xfrm>
        <a:custGeom>
          <a:avLst/>
          <a:gdLst/>
          <a:ahLst/>
          <a:cxnLst/>
          <a:rect l="0" t="0" r="0" b="0"/>
          <a:pathLst>
            <a:path>
              <a:moveTo>
                <a:pt x="0" y="17724"/>
              </a:moveTo>
              <a:lnTo>
                <a:pt x="324168" y="1772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a:off x="2716045" y="1242779"/>
        <a:ext cx="16208" cy="16208"/>
      </dsp:txXfrm>
    </dsp:sp>
    <dsp:sp modelId="{C8BB67EC-E11A-4082-B3F8-7E54BD6436D5}">
      <dsp:nvSpPr>
        <dsp:cNvPr id="0" name=""/>
        <dsp:cNvSpPr/>
      </dsp:nvSpPr>
      <dsp:spPr>
        <a:xfrm>
          <a:off x="2187667" y="15834"/>
          <a:ext cx="1072964" cy="1072964"/>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300" b="1" i="0" u="none" strike="noStrike" kern="1200" cap="none" normalizeH="0" baseline="0" smtClean="0">
              <a:ln/>
              <a:effectLst/>
              <a:cs typeface="B Titr" pitchFamily="2" charset="-78"/>
            </a:rPr>
            <a:t>نگرانی از تغییر ساختار قدرت</a:t>
          </a:r>
          <a:r>
            <a:rPr kumimoji="0" lang="en-US" sz="1300" b="1" i="0" u="none" strike="noStrike" kern="1200" cap="none" normalizeH="0" baseline="0" smtClean="0">
              <a:ln/>
              <a:effectLst/>
              <a:cs typeface="B Titr" pitchFamily="2" charset="-78"/>
            </a:rPr>
            <a:t> </a:t>
          </a:r>
          <a:endParaRPr kumimoji="0" lang="en-US" sz="1300" b="1" i="0" u="none" strike="noStrike" kern="1200" cap="none" normalizeH="0" baseline="0" dirty="0" smtClean="0">
            <a:ln/>
            <a:effectLst/>
            <a:cs typeface="B Titr" pitchFamily="2" charset="-78"/>
          </a:endParaRPr>
        </a:p>
      </dsp:txBody>
      <dsp:txXfrm>
        <a:off x="2344799" y="172966"/>
        <a:ext cx="758700" cy="758700"/>
      </dsp:txXfrm>
    </dsp:sp>
    <dsp:sp modelId="{13852504-CC24-494B-80FD-345D58A3979C}">
      <dsp:nvSpPr>
        <dsp:cNvPr id="0" name=""/>
        <dsp:cNvSpPr/>
      </dsp:nvSpPr>
      <dsp:spPr>
        <a:xfrm rot="19800000">
          <a:off x="3167042" y="1582442"/>
          <a:ext cx="324168" cy="35448"/>
        </a:xfrm>
        <a:custGeom>
          <a:avLst/>
          <a:gdLst/>
          <a:ahLst/>
          <a:cxnLst/>
          <a:rect l="0" t="0" r="0" b="0"/>
          <a:pathLst>
            <a:path>
              <a:moveTo>
                <a:pt x="0" y="17724"/>
              </a:moveTo>
              <a:lnTo>
                <a:pt x="324168" y="1772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a:off x="3321022" y="1592062"/>
        <a:ext cx="16208" cy="16208"/>
      </dsp:txXfrm>
    </dsp:sp>
    <dsp:sp modelId="{DADA4B33-6470-4649-A489-630ACC978C26}">
      <dsp:nvSpPr>
        <dsp:cNvPr id="0" name=""/>
        <dsp:cNvSpPr/>
      </dsp:nvSpPr>
      <dsp:spPr>
        <a:xfrm>
          <a:off x="3397620" y="714401"/>
          <a:ext cx="1072964" cy="1072964"/>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300" b="1" i="0" u="none" strike="noStrike" kern="1200" cap="none" normalizeH="0" baseline="0" smtClean="0">
              <a:ln/>
              <a:effectLst/>
              <a:cs typeface="B Titr" pitchFamily="2" charset="-78"/>
            </a:rPr>
            <a:t>بی توجهی به تغییرات در سایر بخشها</a:t>
          </a:r>
          <a:r>
            <a:rPr kumimoji="0" lang="en-US" sz="1300" b="1" i="0" u="none" strike="noStrike" kern="1200" cap="none" normalizeH="0" baseline="0" smtClean="0">
              <a:ln/>
              <a:effectLst/>
              <a:cs typeface="B Titr" pitchFamily="2" charset="-78"/>
            </a:rPr>
            <a:t> </a:t>
          </a:r>
          <a:endParaRPr kumimoji="0" lang="en-US" sz="1300" b="1" i="0" u="none" strike="noStrike" kern="1200" cap="none" normalizeH="0" baseline="0" dirty="0" smtClean="0">
            <a:ln/>
            <a:effectLst/>
            <a:cs typeface="B Titr" pitchFamily="2" charset="-78"/>
          </a:endParaRPr>
        </a:p>
      </dsp:txBody>
      <dsp:txXfrm>
        <a:off x="3554752" y="871533"/>
        <a:ext cx="758700" cy="758700"/>
      </dsp:txXfrm>
    </dsp:sp>
    <dsp:sp modelId="{A436F5C9-32FC-4334-BCF9-5620C02949A7}">
      <dsp:nvSpPr>
        <dsp:cNvPr id="0" name=""/>
        <dsp:cNvSpPr/>
      </dsp:nvSpPr>
      <dsp:spPr>
        <a:xfrm rot="1800000">
          <a:off x="3167042" y="2281009"/>
          <a:ext cx="324168" cy="35448"/>
        </a:xfrm>
        <a:custGeom>
          <a:avLst/>
          <a:gdLst/>
          <a:ahLst/>
          <a:cxnLst/>
          <a:rect l="0" t="0" r="0" b="0"/>
          <a:pathLst>
            <a:path>
              <a:moveTo>
                <a:pt x="0" y="17724"/>
              </a:moveTo>
              <a:lnTo>
                <a:pt x="324168" y="1772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a:off x="3321022" y="2290629"/>
        <a:ext cx="16208" cy="16208"/>
      </dsp:txXfrm>
    </dsp:sp>
    <dsp:sp modelId="{31DB993F-947F-415F-A82F-6AAF489495AD}">
      <dsp:nvSpPr>
        <dsp:cNvPr id="0" name=""/>
        <dsp:cNvSpPr/>
      </dsp:nvSpPr>
      <dsp:spPr>
        <a:xfrm>
          <a:off x="3397620" y="2111534"/>
          <a:ext cx="1072964" cy="1072964"/>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300" b="1" i="0" u="none" strike="noStrike" kern="1200" cap="none" normalizeH="0" baseline="0" smtClean="0">
              <a:ln/>
              <a:effectLst/>
              <a:cs typeface="B Titr" pitchFamily="2" charset="-78"/>
            </a:rPr>
            <a:t>تهدید تخصص</a:t>
          </a:r>
          <a:endParaRPr kumimoji="0" lang="en-US" sz="1300" b="1" i="0" u="none" strike="noStrike" kern="1200" cap="none" normalizeH="0" baseline="0" dirty="0" smtClean="0">
            <a:ln/>
            <a:effectLst/>
            <a:cs typeface="B Titr" pitchFamily="2" charset="-78"/>
          </a:endParaRPr>
        </a:p>
      </dsp:txBody>
      <dsp:txXfrm>
        <a:off x="3554752" y="2268666"/>
        <a:ext cx="758700" cy="758700"/>
      </dsp:txXfrm>
    </dsp:sp>
    <dsp:sp modelId="{672FCF22-F425-472E-B3A2-9695AE734C5A}">
      <dsp:nvSpPr>
        <dsp:cNvPr id="0" name=""/>
        <dsp:cNvSpPr/>
      </dsp:nvSpPr>
      <dsp:spPr>
        <a:xfrm rot="5400000">
          <a:off x="2562065" y="2630292"/>
          <a:ext cx="324168" cy="35448"/>
        </a:xfrm>
        <a:custGeom>
          <a:avLst/>
          <a:gdLst/>
          <a:ahLst/>
          <a:cxnLst/>
          <a:rect l="0" t="0" r="0" b="0"/>
          <a:pathLst>
            <a:path>
              <a:moveTo>
                <a:pt x="0" y="17724"/>
              </a:moveTo>
              <a:lnTo>
                <a:pt x="324168" y="1772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a:off x="2716045" y="2639912"/>
        <a:ext cx="16208" cy="16208"/>
      </dsp:txXfrm>
    </dsp:sp>
    <dsp:sp modelId="{B1BE42B9-00B4-46D1-B0E0-0148D7AD82E2}">
      <dsp:nvSpPr>
        <dsp:cNvPr id="0" name=""/>
        <dsp:cNvSpPr/>
      </dsp:nvSpPr>
      <dsp:spPr>
        <a:xfrm>
          <a:off x="2187667" y="2810100"/>
          <a:ext cx="1072964" cy="1072964"/>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300" b="1" i="0" u="none" strike="noStrike" kern="1200" cap="none" normalizeH="0" baseline="0" smtClean="0">
              <a:ln/>
              <a:effectLst/>
              <a:cs typeface="B Titr" pitchFamily="2" charset="-78"/>
            </a:rPr>
            <a:t>هنجارهای گروهی</a:t>
          </a:r>
          <a:r>
            <a:rPr kumimoji="0" lang="en-US" sz="1300" b="1" i="0" u="none" strike="noStrike" kern="1200" cap="none" normalizeH="0" baseline="0" smtClean="0">
              <a:ln/>
              <a:effectLst/>
              <a:cs typeface="B Titr" pitchFamily="2" charset="-78"/>
            </a:rPr>
            <a:t> </a:t>
          </a:r>
          <a:endParaRPr kumimoji="0" lang="en-US" sz="1300" b="1" i="0" u="none" strike="noStrike" kern="1200" cap="none" normalizeH="0" baseline="0" dirty="0" smtClean="0">
            <a:ln/>
            <a:effectLst/>
            <a:cs typeface="B Titr" pitchFamily="2" charset="-78"/>
          </a:endParaRPr>
        </a:p>
      </dsp:txBody>
      <dsp:txXfrm>
        <a:off x="2344799" y="2967232"/>
        <a:ext cx="758700" cy="758700"/>
      </dsp:txXfrm>
    </dsp:sp>
    <dsp:sp modelId="{006BD721-97C0-462C-BD1A-1D67AB47B43E}">
      <dsp:nvSpPr>
        <dsp:cNvPr id="0" name=""/>
        <dsp:cNvSpPr/>
      </dsp:nvSpPr>
      <dsp:spPr>
        <a:xfrm rot="9000000">
          <a:off x="1957089" y="2281009"/>
          <a:ext cx="324168" cy="35448"/>
        </a:xfrm>
        <a:custGeom>
          <a:avLst/>
          <a:gdLst/>
          <a:ahLst/>
          <a:cxnLst/>
          <a:rect l="0" t="0" r="0" b="0"/>
          <a:pathLst>
            <a:path>
              <a:moveTo>
                <a:pt x="0" y="17724"/>
              </a:moveTo>
              <a:lnTo>
                <a:pt x="324168" y="1772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rot="10800000">
        <a:off x="2111069" y="2290629"/>
        <a:ext cx="16208" cy="16208"/>
      </dsp:txXfrm>
    </dsp:sp>
    <dsp:sp modelId="{92F7B3D7-C7F3-487E-B7AA-20C7930120C4}">
      <dsp:nvSpPr>
        <dsp:cNvPr id="0" name=""/>
        <dsp:cNvSpPr/>
      </dsp:nvSpPr>
      <dsp:spPr>
        <a:xfrm>
          <a:off x="977715" y="2111534"/>
          <a:ext cx="1072964" cy="1072964"/>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300" b="1" i="0" u="none" strike="noStrike" kern="1200" cap="none" normalizeH="0" baseline="0" smtClean="0">
              <a:ln/>
              <a:effectLst/>
              <a:cs typeface="B Titr" pitchFamily="2" charset="-78"/>
            </a:rPr>
            <a:t>عدم اطمینان از نتایج تغییر</a:t>
          </a:r>
          <a:endParaRPr kumimoji="0" lang="en-US" sz="1300" b="1" i="0" u="none" strike="noStrike" kern="1200" cap="none" normalizeH="0" baseline="0" dirty="0" smtClean="0">
            <a:ln/>
            <a:effectLst/>
            <a:cs typeface="B Titr" pitchFamily="2" charset="-78"/>
          </a:endParaRPr>
        </a:p>
      </dsp:txBody>
      <dsp:txXfrm>
        <a:off x="1134847" y="2268666"/>
        <a:ext cx="758700" cy="758700"/>
      </dsp:txXfrm>
    </dsp:sp>
    <dsp:sp modelId="{A7FDC367-F17F-4AF0-8F3A-052BC9F44F23}">
      <dsp:nvSpPr>
        <dsp:cNvPr id="0" name=""/>
        <dsp:cNvSpPr/>
      </dsp:nvSpPr>
      <dsp:spPr>
        <a:xfrm rot="12600000">
          <a:off x="1957089" y="1582442"/>
          <a:ext cx="324168" cy="35448"/>
        </a:xfrm>
        <a:custGeom>
          <a:avLst/>
          <a:gdLst/>
          <a:ahLst/>
          <a:cxnLst/>
          <a:rect l="0" t="0" r="0" b="0"/>
          <a:pathLst>
            <a:path>
              <a:moveTo>
                <a:pt x="0" y="17724"/>
              </a:moveTo>
              <a:lnTo>
                <a:pt x="324168" y="17724"/>
              </a:lnTo>
            </a:path>
          </a:pathLst>
        </a:custGeom>
        <a:noFill/>
        <a:ln w="381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cs typeface="B Titr" pitchFamily="2" charset="-78"/>
          </a:endParaRPr>
        </a:p>
      </dsp:txBody>
      <dsp:txXfrm rot="10800000">
        <a:off x="2111069" y="1592062"/>
        <a:ext cx="16208" cy="16208"/>
      </dsp:txXfrm>
    </dsp:sp>
    <dsp:sp modelId="{EFDBB88E-27DB-498A-ADCE-B04477E4A761}">
      <dsp:nvSpPr>
        <dsp:cNvPr id="0" name=""/>
        <dsp:cNvSpPr/>
      </dsp:nvSpPr>
      <dsp:spPr>
        <a:xfrm>
          <a:off x="977715" y="714401"/>
          <a:ext cx="1072964" cy="1072964"/>
        </a:xfrm>
        <a:prstGeom prst="ellips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300" b="1" i="0" u="none" strike="noStrike" kern="1200" cap="none" normalizeH="0" baseline="0" smtClean="0">
              <a:ln/>
              <a:effectLst/>
              <a:cs typeface="B Titr" pitchFamily="2" charset="-78"/>
            </a:rPr>
            <a:t>هزینه زا بودن تغییر</a:t>
          </a:r>
          <a:r>
            <a:rPr kumimoji="0" lang="en-US" sz="1300" b="1" i="0" u="none" strike="noStrike" kern="1200" cap="none" normalizeH="0" baseline="0" smtClean="0">
              <a:ln/>
              <a:effectLst/>
              <a:cs typeface="B Titr" pitchFamily="2" charset="-78"/>
            </a:rPr>
            <a:t> </a:t>
          </a:r>
          <a:endParaRPr kumimoji="0" lang="en-US" sz="1300" b="1" i="0" u="none" strike="noStrike" kern="1200" cap="none" normalizeH="0" baseline="0" dirty="0" smtClean="0">
            <a:ln/>
            <a:effectLst/>
            <a:cs typeface="B Titr" pitchFamily="2" charset="-78"/>
          </a:endParaRPr>
        </a:p>
      </dsp:txBody>
      <dsp:txXfrm>
        <a:off x="1134847" y="871533"/>
        <a:ext cx="758700" cy="7587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A5E161-9E3C-4DE9-B7B9-54F10E5B644B}">
      <dsp:nvSpPr>
        <dsp:cNvPr id="0" name=""/>
        <dsp:cNvSpPr/>
      </dsp:nvSpPr>
      <dsp:spPr>
        <a:xfrm rot="1739194">
          <a:off x="1774050" y="2595553"/>
          <a:ext cx="751185" cy="67148"/>
        </a:xfrm>
        <a:custGeom>
          <a:avLst/>
          <a:gdLst/>
          <a:ahLst/>
          <a:cxnLst/>
          <a:rect l="0" t="0" r="0" b="0"/>
          <a:pathLst>
            <a:path>
              <a:moveTo>
                <a:pt x="0" y="33574"/>
              </a:moveTo>
              <a:lnTo>
                <a:pt x="751185" y="33574"/>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EEB94A-E5E7-464A-884D-7D54DC445B39}">
      <dsp:nvSpPr>
        <dsp:cNvPr id="0" name=""/>
        <dsp:cNvSpPr/>
      </dsp:nvSpPr>
      <dsp:spPr>
        <a:xfrm rot="19860806">
          <a:off x="1774050" y="1401297"/>
          <a:ext cx="751185" cy="67148"/>
        </a:xfrm>
        <a:custGeom>
          <a:avLst/>
          <a:gdLst/>
          <a:ahLst/>
          <a:cxnLst/>
          <a:rect l="0" t="0" r="0" b="0"/>
          <a:pathLst>
            <a:path>
              <a:moveTo>
                <a:pt x="0" y="33574"/>
              </a:moveTo>
              <a:lnTo>
                <a:pt x="751185" y="33574"/>
              </a:lnTo>
            </a:path>
          </a:pathLst>
        </a:custGeom>
        <a:noFill/>
        <a:ln w="381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ACA779-99E1-4012-9EA0-4B6C4D882235}">
      <dsp:nvSpPr>
        <dsp:cNvPr id="0" name=""/>
        <dsp:cNvSpPr/>
      </dsp:nvSpPr>
      <dsp:spPr>
        <a:xfrm>
          <a:off x="1371" y="961571"/>
          <a:ext cx="2140857" cy="2140857"/>
        </a:xfrm>
        <a:prstGeom prst="ellipse">
          <a:avLst/>
        </a:prstGeom>
        <a:blipFill rotWithShape="0">
          <a:blip xmlns:r="http://schemas.openxmlformats.org/officeDocument/2006/relationships" r:embed="rId1">
            <a:duotone>
              <a:schemeClr val="accent1">
                <a:shade val="80000"/>
                <a:hueOff val="0"/>
                <a:satOff val="0"/>
                <a:lumOff val="0"/>
                <a:alphaOff val="0"/>
                <a:shade val="63000"/>
                <a:tint val="82000"/>
              </a:schemeClr>
              <a:schemeClr val="accent1">
                <a:shade val="8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BED5FA54-4EA5-4E32-99B5-151C4C0301C6}">
      <dsp:nvSpPr>
        <dsp:cNvPr id="0" name=""/>
        <dsp:cNvSpPr/>
      </dsp:nvSpPr>
      <dsp:spPr>
        <a:xfrm>
          <a:off x="2397733" y="299360"/>
          <a:ext cx="1284514" cy="1284514"/>
        </a:xfrm>
        <a:prstGeom prst="ellipse">
          <a:avLst/>
        </a:prstGeom>
        <a:blipFill rotWithShape="0">
          <a:blip xmlns:r="http://schemas.openxmlformats.org/officeDocument/2006/relationships" r:embed="rId1">
            <a:duotone>
              <a:schemeClr val="accent1">
                <a:shade val="80000"/>
                <a:hueOff val="33227"/>
                <a:satOff val="891"/>
                <a:lumOff val="9723"/>
                <a:alphaOff val="0"/>
                <a:shade val="63000"/>
                <a:tint val="82000"/>
              </a:schemeClr>
              <a:schemeClr val="accent1">
                <a:shade val="80000"/>
                <a:hueOff val="33227"/>
                <a:satOff val="891"/>
                <a:lumOff val="9723"/>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kumimoji="0" lang="fa-IR" sz="2600" b="1" i="0" u="none" strike="noStrike" kern="1200" cap="none" spc="0" normalizeH="0" baseline="0" noProof="0" smtClean="0">
              <a:ln/>
              <a:effectLst/>
              <a:uLnTx/>
              <a:uFillTx/>
              <a:latin typeface="+mn-lt"/>
              <a:ea typeface="+mn-ea"/>
              <a:cs typeface="B Titr" pitchFamily="2" charset="-78"/>
            </a:rPr>
            <a:t>تفکر همگرا</a:t>
          </a:r>
          <a:endParaRPr lang="en-US" sz="2600" b="1" kern="1200" dirty="0">
            <a:cs typeface="B Titr" pitchFamily="2" charset="-78"/>
          </a:endParaRPr>
        </a:p>
      </dsp:txBody>
      <dsp:txXfrm>
        <a:off x="2585846" y="487473"/>
        <a:ext cx="908288" cy="908288"/>
      </dsp:txXfrm>
    </dsp:sp>
    <dsp:sp modelId="{550E178A-D84C-4759-A073-D1A3AE835181}">
      <dsp:nvSpPr>
        <dsp:cNvPr id="0" name=""/>
        <dsp:cNvSpPr/>
      </dsp:nvSpPr>
      <dsp:spPr>
        <a:xfrm>
          <a:off x="3810699" y="299360"/>
          <a:ext cx="1926771" cy="1284514"/>
        </a:xfrm>
        <a:prstGeom prst="flowChartTerminator">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justLow" defTabSz="800100" rtl="1">
            <a:lnSpc>
              <a:spcPct val="90000"/>
            </a:lnSpc>
            <a:spcBef>
              <a:spcPct val="0"/>
            </a:spcBef>
            <a:spcAft>
              <a:spcPct val="15000"/>
            </a:spcAft>
            <a:buChar char="••"/>
          </a:pPr>
          <a:r>
            <a:rPr kumimoji="0" lang="fa-IR" sz="1800" b="0" i="0" u="none" strike="noStrike" kern="1200" cap="none" spc="0" normalizeH="0" baseline="0" noProof="0" dirty="0" smtClean="0">
              <a:ln/>
              <a:solidFill>
                <a:schemeClr val="bg1"/>
              </a:solidFill>
              <a:effectLst/>
              <a:uLnTx/>
              <a:uFillTx/>
              <a:latin typeface="+mn-lt"/>
              <a:ea typeface="+mn-ea"/>
              <a:cs typeface="B Titr" pitchFamily="2" charset="-78"/>
            </a:rPr>
            <a:t>از مسائل و راه های مختلف شروع می شود و به یک نقطه می رسد. </a:t>
          </a:r>
          <a:endParaRPr lang="en-US" sz="1800" kern="1200" dirty="0">
            <a:solidFill>
              <a:schemeClr val="bg1"/>
            </a:solidFill>
            <a:cs typeface="B Titr" pitchFamily="2" charset="-78"/>
          </a:endParaRPr>
        </a:p>
      </dsp:txBody>
      <dsp:txXfrm>
        <a:off x="3901507" y="487458"/>
        <a:ext cx="1745155" cy="908318"/>
      </dsp:txXfrm>
    </dsp:sp>
    <dsp:sp modelId="{8663E4B0-38BD-4087-83B8-E07D6B995484}">
      <dsp:nvSpPr>
        <dsp:cNvPr id="0" name=""/>
        <dsp:cNvSpPr/>
      </dsp:nvSpPr>
      <dsp:spPr>
        <a:xfrm>
          <a:off x="2397733" y="2480125"/>
          <a:ext cx="1284514" cy="1284514"/>
        </a:xfrm>
        <a:prstGeom prst="ellipse">
          <a:avLst/>
        </a:prstGeom>
        <a:blipFill rotWithShape="0">
          <a:blip xmlns:r="http://schemas.openxmlformats.org/officeDocument/2006/relationships" r:embed="rId1">
            <a:duotone>
              <a:schemeClr val="accent1">
                <a:shade val="80000"/>
                <a:hueOff val="66454"/>
                <a:satOff val="1783"/>
                <a:lumOff val="19445"/>
                <a:alphaOff val="0"/>
                <a:shade val="63000"/>
                <a:tint val="82000"/>
              </a:schemeClr>
              <a:schemeClr val="accent1">
                <a:shade val="80000"/>
                <a:hueOff val="66454"/>
                <a:satOff val="1783"/>
                <a:lumOff val="19445"/>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kumimoji="0" lang="fa-IR" sz="2600" b="1" i="0" u="none" strike="noStrike" kern="1200" cap="none" spc="0" normalizeH="0" baseline="0" noProof="0" smtClean="0">
              <a:ln/>
              <a:effectLst/>
              <a:uLnTx/>
              <a:uFillTx/>
              <a:latin typeface="+mn-lt"/>
              <a:ea typeface="+mn-ea"/>
              <a:cs typeface="B Titr" pitchFamily="2" charset="-78"/>
            </a:rPr>
            <a:t>تفکر واگرا</a:t>
          </a:r>
          <a:endParaRPr lang="en-US" sz="2600" b="1" kern="1200" dirty="0">
            <a:cs typeface="B Titr" pitchFamily="2" charset="-78"/>
          </a:endParaRPr>
        </a:p>
      </dsp:txBody>
      <dsp:txXfrm>
        <a:off x="2585846" y="2668238"/>
        <a:ext cx="908288" cy="908288"/>
      </dsp:txXfrm>
    </dsp:sp>
    <dsp:sp modelId="{BAE6C070-73F0-4A4F-9196-458F20630E12}">
      <dsp:nvSpPr>
        <dsp:cNvPr id="0" name=""/>
        <dsp:cNvSpPr/>
      </dsp:nvSpPr>
      <dsp:spPr>
        <a:xfrm>
          <a:off x="3810699" y="2480125"/>
          <a:ext cx="1926771" cy="1284514"/>
        </a:xfrm>
        <a:prstGeom prst="flowChartTerminator">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justLow" defTabSz="800100" rtl="1">
            <a:lnSpc>
              <a:spcPct val="90000"/>
            </a:lnSpc>
            <a:spcBef>
              <a:spcPct val="0"/>
            </a:spcBef>
            <a:spcAft>
              <a:spcPct val="15000"/>
            </a:spcAft>
            <a:buChar char="••"/>
          </a:pPr>
          <a:r>
            <a:rPr kumimoji="0" lang="fa-IR" sz="1800" b="0" i="0" u="none" strike="noStrike" kern="1200" cap="none" spc="0" normalizeH="0" baseline="0" noProof="0" dirty="0" smtClean="0">
              <a:ln/>
              <a:solidFill>
                <a:schemeClr val="bg1"/>
              </a:solidFill>
              <a:effectLst/>
              <a:uLnTx/>
              <a:uFillTx/>
              <a:latin typeface="+mn-lt"/>
              <a:ea typeface="+mn-ea"/>
              <a:cs typeface="B Titr" pitchFamily="2" charset="-78"/>
            </a:rPr>
            <a:t>از یک نقطه شروع و به مسائل و راه حل های مختلف ختم می شود. </a:t>
          </a:r>
          <a:endParaRPr lang="en-US" sz="1800" kern="1200" dirty="0">
            <a:solidFill>
              <a:schemeClr val="bg1"/>
            </a:solidFill>
            <a:cs typeface="B Titr" pitchFamily="2" charset="-78"/>
          </a:endParaRPr>
        </a:p>
      </dsp:txBody>
      <dsp:txXfrm>
        <a:off x="3901507" y="2668223"/>
        <a:ext cx="1745155" cy="9083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858F68-EC02-415A-9B06-E6816337690B}">
      <dsp:nvSpPr>
        <dsp:cNvPr id="0" name=""/>
        <dsp:cNvSpPr/>
      </dsp:nvSpPr>
      <dsp:spPr>
        <a:xfrm rot="10800000">
          <a:off x="5732669" y="1673765"/>
          <a:ext cx="1791172" cy="716468"/>
        </a:xfrm>
        <a:prstGeom prst="homePlate">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6670" tIns="53340" rIns="106680" bIns="53340" numCol="1" spcCol="1270" anchor="ctr" anchorCtr="0">
          <a:noAutofit/>
        </a:bodyPr>
        <a:lstStyle/>
        <a:p>
          <a:pPr lvl="0" algn="ctr" defTabSz="889000">
            <a:lnSpc>
              <a:spcPct val="90000"/>
            </a:lnSpc>
            <a:spcBef>
              <a:spcPct val="0"/>
            </a:spcBef>
            <a:spcAft>
              <a:spcPct val="35000"/>
            </a:spcAft>
          </a:pPr>
          <a:r>
            <a:rPr lang="fa-IR" sz="2000" kern="1200" dirty="0" smtClean="0">
              <a:cs typeface="B Titr" pitchFamily="2" charset="-78"/>
            </a:rPr>
            <a:t>تصور</a:t>
          </a:r>
          <a:endParaRPr lang="en-US" sz="2000" kern="1200" dirty="0">
            <a:cs typeface="B Titr" pitchFamily="2" charset="-78"/>
          </a:endParaRPr>
        </a:p>
      </dsp:txBody>
      <dsp:txXfrm rot="10800000">
        <a:off x="5911786" y="1673765"/>
        <a:ext cx="1612055" cy="716468"/>
      </dsp:txXfrm>
    </dsp:sp>
    <dsp:sp modelId="{27C563F1-DDDB-4A9B-879E-91F594F0032F}">
      <dsp:nvSpPr>
        <dsp:cNvPr id="0" name=""/>
        <dsp:cNvSpPr/>
      </dsp:nvSpPr>
      <dsp:spPr>
        <a:xfrm rot="10800000">
          <a:off x="4299731" y="1673765"/>
          <a:ext cx="1791172" cy="716468"/>
        </a:xfrm>
        <a:prstGeom prst="chevron">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6670" tIns="53340" rIns="80010" bIns="53340" numCol="1" spcCol="1270" anchor="ctr" anchorCtr="0">
          <a:noAutofit/>
        </a:bodyPr>
        <a:lstStyle/>
        <a:p>
          <a:pPr lvl="0" algn="ctr" defTabSz="889000">
            <a:lnSpc>
              <a:spcPct val="90000"/>
            </a:lnSpc>
            <a:spcBef>
              <a:spcPct val="0"/>
            </a:spcBef>
            <a:spcAft>
              <a:spcPct val="35000"/>
            </a:spcAft>
          </a:pPr>
          <a:r>
            <a:rPr lang="fa-IR" sz="2000" kern="1200" dirty="0" smtClean="0">
              <a:cs typeface="B Titr" pitchFamily="2" charset="-78"/>
            </a:rPr>
            <a:t>ایده</a:t>
          </a:r>
          <a:endParaRPr lang="en-US" sz="2000" kern="1200" dirty="0">
            <a:cs typeface="B Titr" pitchFamily="2" charset="-78"/>
          </a:endParaRPr>
        </a:p>
      </dsp:txBody>
      <dsp:txXfrm rot="10800000">
        <a:off x="4657965" y="1673765"/>
        <a:ext cx="1074704" cy="716468"/>
      </dsp:txXfrm>
    </dsp:sp>
    <dsp:sp modelId="{BAC4CE0D-97AF-4378-85A6-CB11F83EE97D}">
      <dsp:nvSpPr>
        <dsp:cNvPr id="0" name=""/>
        <dsp:cNvSpPr/>
      </dsp:nvSpPr>
      <dsp:spPr>
        <a:xfrm rot="10800000">
          <a:off x="2866793" y="1673765"/>
          <a:ext cx="1791172" cy="716468"/>
        </a:xfrm>
        <a:prstGeom prst="chevron">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6670" tIns="53340" rIns="80010" bIns="53340" numCol="1" spcCol="1270" anchor="ctr" anchorCtr="0">
          <a:noAutofit/>
        </a:bodyPr>
        <a:lstStyle/>
        <a:p>
          <a:pPr lvl="0" algn="ctr" defTabSz="889000">
            <a:lnSpc>
              <a:spcPct val="90000"/>
            </a:lnSpc>
            <a:spcBef>
              <a:spcPct val="0"/>
            </a:spcBef>
            <a:spcAft>
              <a:spcPct val="35000"/>
            </a:spcAft>
          </a:pPr>
          <a:r>
            <a:rPr lang="fa-IR" sz="2000" kern="1200" dirty="0" smtClean="0">
              <a:cs typeface="B Titr" pitchFamily="2" charset="-78"/>
            </a:rPr>
            <a:t>خلاقیت</a:t>
          </a:r>
          <a:endParaRPr lang="en-US" sz="2000" kern="1200" dirty="0">
            <a:cs typeface="B Titr" pitchFamily="2" charset="-78"/>
          </a:endParaRPr>
        </a:p>
      </dsp:txBody>
      <dsp:txXfrm rot="10800000">
        <a:off x="3225027" y="1673765"/>
        <a:ext cx="1074704" cy="716468"/>
      </dsp:txXfrm>
    </dsp:sp>
    <dsp:sp modelId="{3B9AAEC9-EDF6-4061-B6C5-C51037ED576A}">
      <dsp:nvSpPr>
        <dsp:cNvPr id="0" name=""/>
        <dsp:cNvSpPr/>
      </dsp:nvSpPr>
      <dsp:spPr>
        <a:xfrm rot="10800000">
          <a:off x="1433856" y="1673765"/>
          <a:ext cx="1791172" cy="716468"/>
        </a:xfrm>
        <a:prstGeom prst="chevron">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6670" tIns="53340" rIns="80010" bIns="53340" numCol="1" spcCol="1270" anchor="ctr" anchorCtr="0">
          <a:noAutofit/>
        </a:bodyPr>
        <a:lstStyle/>
        <a:p>
          <a:pPr lvl="0" algn="ctr" defTabSz="889000">
            <a:lnSpc>
              <a:spcPct val="90000"/>
            </a:lnSpc>
            <a:spcBef>
              <a:spcPct val="0"/>
            </a:spcBef>
            <a:spcAft>
              <a:spcPct val="35000"/>
            </a:spcAft>
          </a:pPr>
          <a:r>
            <a:rPr lang="fa-IR" sz="2000" kern="1200" dirty="0" smtClean="0">
              <a:cs typeface="B Titr" pitchFamily="2" charset="-78"/>
            </a:rPr>
            <a:t>نوآوری</a:t>
          </a:r>
          <a:endParaRPr lang="en-US" sz="2000" kern="1200" dirty="0">
            <a:cs typeface="B Titr" pitchFamily="2" charset="-78"/>
          </a:endParaRPr>
        </a:p>
      </dsp:txBody>
      <dsp:txXfrm rot="10800000">
        <a:off x="1792090" y="1673765"/>
        <a:ext cx="1074704" cy="716468"/>
      </dsp:txXfrm>
    </dsp:sp>
    <dsp:sp modelId="{39E444CA-1F85-4B71-84B6-BCE4DADCD9F2}">
      <dsp:nvSpPr>
        <dsp:cNvPr id="0" name=""/>
        <dsp:cNvSpPr/>
      </dsp:nvSpPr>
      <dsp:spPr>
        <a:xfrm rot="10800000">
          <a:off x="918" y="1673765"/>
          <a:ext cx="1791172" cy="716468"/>
        </a:xfrm>
        <a:prstGeom prst="chevron">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6670" tIns="53340" rIns="80010" bIns="53340" numCol="1" spcCol="1270" anchor="ctr" anchorCtr="0">
          <a:noAutofit/>
        </a:bodyPr>
        <a:lstStyle/>
        <a:p>
          <a:pPr lvl="0" algn="ctr" defTabSz="889000">
            <a:lnSpc>
              <a:spcPct val="90000"/>
            </a:lnSpc>
            <a:spcBef>
              <a:spcPct val="0"/>
            </a:spcBef>
            <a:spcAft>
              <a:spcPct val="35000"/>
            </a:spcAft>
          </a:pPr>
          <a:r>
            <a:rPr lang="fa-IR" sz="2000" kern="1200" dirty="0" smtClean="0">
              <a:cs typeface="B Titr" pitchFamily="2" charset="-78"/>
            </a:rPr>
            <a:t>انتشار</a:t>
          </a:r>
          <a:endParaRPr lang="en-US" sz="2000" kern="1200" dirty="0">
            <a:cs typeface="B Titr" pitchFamily="2" charset="-78"/>
          </a:endParaRPr>
        </a:p>
      </dsp:txBody>
      <dsp:txXfrm rot="10800000">
        <a:off x="359152" y="1673765"/>
        <a:ext cx="1074704" cy="7164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66DF89-D5C9-45A6-8E20-CB06EC17B0C0}">
      <dsp:nvSpPr>
        <dsp:cNvPr id="0" name=""/>
        <dsp:cNvSpPr/>
      </dsp:nvSpPr>
      <dsp:spPr>
        <a:xfrm>
          <a:off x="36" y="132284"/>
          <a:ext cx="3449763" cy="662400"/>
        </a:xfrm>
        <a:prstGeom prst="rect">
          <a:avLst/>
        </a:prstGeom>
        <a:blipFill rotWithShape="0">
          <a:blip xmlns:r="http://schemas.openxmlformats.org/officeDocument/2006/relationships" r:embed="rId1">
            <a:duotone>
              <a:schemeClr val="accent5">
                <a:hueOff val="0"/>
                <a:satOff val="0"/>
                <a:lumOff val="0"/>
                <a:alphaOff val="0"/>
                <a:shade val="40000"/>
              </a:schemeClr>
              <a:schemeClr val="accent5">
                <a:hueOff val="0"/>
                <a:satOff val="0"/>
                <a:lumOff val="0"/>
                <a:alphaOff val="0"/>
                <a:tint val="42000"/>
              </a:schemeClr>
            </a:duotone>
          </a:blip>
          <a:tile tx="0" ty="0" sx="40000" sy="40000" flip="none" algn="tl"/>
        </a:blipFill>
        <a:ln w="12700" cap="flat" cmpd="sng" algn="ctr">
          <a:solidFill>
            <a:schemeClr val="accent5">
              <a:hueOff val="0"/>
              <a:satOff val="0"/>
              <a:lumOff val="0"/>
              <a:alphaOff val="0"/>
            </a:schemeClr>
          </a:solidFill>
          <a:prstDash val="solid"/>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1">
          <a:scrgbClr r="0" g="0" b="0"/>
        </a:lnRef>
        <a:fillRef idx="3">
          <a:scrgbClr r="0" g="0" b="0"/>
        </a:fillRef>
        <a:effectRef idx="3">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fa-IR" sz="2300" kern="1200" smtClean="0">
              <a:solidFill>
                <a:schemeClr val="bg1"/>
              </a:solidFill>
              <a:cs typeface="B Titr" pitchFamily="2" charset="-78"/>
            </a:rPr>
            <a:t>نوآوری در محصول</a:t>
          </a:r>
          <a:endParaRPr lang="en-US" sz="2300" kern="1200" dirty="0">
            <a:solidFill>
              <a:schemeClr val="bg1"/>
            </a:solidFill>
            <a:cs typeface="B Titr" pitchFamily="2" charset="-78"/>
          </a:endParaRPr>
        </a:p>
      </dsp:txBody>
      <dsp:txXfrm>
        <a:off x="36" y="132284"/>
        <a:ext cx="3449763" cy="662400"/>
      </dsp:txXfrm>
    </dsp:sp>
    <dsp:sp modelId="{49AE3AC7-A3C2-4AB8-87B0-5A9871345C71}">
      <dsp:nvSpPr>
        <dsp:cNvPr id="0" name=""/>
        <dsp:cNvSpPr/>
      </dsp:nvSpPr>
      <dsp:spPr>
        <a:xfrm>
          <a:off x="36" y="794684"/>
          <a:ext cx="3449763" cy="107329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122682" tIns="122682" rIns="163576" bIns="184023" numCol="1" spcCol="1270" anchor="t" anchorCtr="0">
          <a:noAutofit/>
        </a:bodyPr>
        <a:lstStyle/>
        <a:p>
          <a:pPr marL="228600" lvl="1" indent="-228600" algn="justLow" defTabSz="1022350" rtl="1">
            <a:lnSpc>
              <a:spcPct val="90000"/>
            </a:lnSpc>
            <a:spcBef>
              <a:spcPct val="0"/>
            </a:spcBef>
            <a:spcAft>
              <a:spcPct val="15000"/>
            </a:spcAft>
            <a:buChar char="••"/>
          </a:pPr>
          <a:r>
            <a:rPr lang="fa-IR" sz="2300" kern="1200" dirty="0" smtClean="0">
              <a:solidFill>
                <a:schemeClr val="bg1"/>
              </a:solidFill>
              <a:cs typeface="B Titr" pitchFamily="2" charset="-78"/>
            </a:rPr>
            <a:t>به تولید محصولات یا ارائه خدمات جدید و بهبود یافته منجر می شود . </a:t>
          </a:r>
          <a:endParaRPr lang="en-US" sz="2300" kern="1200" dirty="0">
            <a:solidFill>
              <a:schemeClr val="bg1"/>
            </a:solidFill>
            <a:cs typeface="B Titr" pitchFamily="2" charset="-78"/>
          </a:endParaRPr>
        </a:p>
      </dsp:txBody>
      <dsp:txXfrm>
        <a:off x="36" y="794684"/>
        <a:ext cx="3449763" cy="1073294"/>
      </dsp:txXfrm>
    </dsp:sp>
    <dsp:sp modelId="{050D075C-C6B3-4A5C-9A8C-CD890AB90227}">
      <dsp:nvSpPr>
        <dsp:cNvPr id="0" name=""/>
        <dsp:cNvSpPr/>
      </dsp:nvSpPr>
      <dsp:spPr>
        <a:xfrm>
          <a:off x="3932766" y="132284"/>
          <a:ext cx="3449763" cy="662400"/>
        </a:xfrm>
        <a:prstGeom prst="rect">
          <a:avLst/>
        </a:prstGeom>
        <a:blipFill rotWithShape="0">
          <a:blip xmlns:r="http://schemas.openxmlformats.org/officeDocument/2006/relationships" r:embed="rId1">
            <a:duotone>
              <a:schemeClr val="accent5">
                <a:hueOff val="-3039673"/>
                <a:satOff val="3213"/>
                <a:lumOff val="-589"/>
                <a:alphaOff val="0"/>
                <a:shade val="40000"/>
              </a:schemeClr>
              <a:schemeClr val="accent5">
                <a:hueOff val="-3039673"/>
                <a:satOff val="3213"/>
                <a:lumOff val="-589"/>
                <a:alphaOff val="0"/>
                <a:tint val="42000"/>
              </a:schemeClr>
            </a:duotone>
          </a:blip>
          <a:tile tx="0" ty="0" sx="40000" sy="40000" flip="none" algn="tl"/>
        </a:blipFill>
        <a:ln w="12700" cap="flat" cmpd="sng" algn="ctr">
          <a:solidFill>
            <a:schemeClr val="accent5">
              <a:hueOff val="-3039673"/>
              <a:satOff val="3213"/>
              <a:lumOff val="-589"/>
              <a:alphaOff val="0"/>
            </a:schemeClr>
          </a:solidFill>
          <a:prstDash val="solid"/>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1">
          <a:scrgbClr r="0" g="0" b="0"/>
        </a:lnRef>
        <a:fillRef idx="3">
          <a:scrgbClr r="0" g="0" b="0"/>
        </a:fillRef>
        <a:effectRef idx="3">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fa-IR" sz="2300" kern="1200" smtClean="0">
              <a:solidFill>
                <a:schemeClr val="bg1"/>
              </a:solidFill>
              <a:cs typeface="B Titr" pitchFamily="2" charset="-78"/>
            </a:rPr>
            <a:t>نوآوری در فراگرد</a:t>
          </a:r>
          <a:endParaRPr lang="en-US" sz="2300" kern="1200" dirty="0">
            <a:solidFill>
              <a:schemeClr val="bg1"/>
            </a:solidFill>
            <a:cs typeface="B Titr" pitchFamily="2" charset="-78"/>
          </a:endParaRPr>
        </a:p>
      </dsp:txBody>
      <dsp:txXfrm>
        <a:off x="3932766" y="132284"/>
        <a:ext cx="3449763" cy="662400"/>
      </dsp:txXfrm>
    </dsp:sp>
    <dsp:sp modelId="{90EC4E57-074F-4F46-B13E-93C9419220C9}">
      <dsp:nvSpPr>
        <dsp:cNvPr id="0" name=""/>
        <dsp:cNvSpPr/>
      </dsp:nvSpPr>
      <dsp:spPr>
        <a:xfrm>
          <a:off x="3932766" y="794684"/>
          <a:ext cx="3449763" cy="1073294"/>
        </a:xfrm>
        <a:prstGeom prst="rect">
          <a:avLst/>
        </a:prstGeom>
        <a:solidFill>
          <a:schemeClr val="accent5">
            <a:tint val="40000"/>
            <a:alpha val="90000"/>
            <a:hueOff val="-2687239"/>
            <a:satOff val="2559"/>
            <a:lumOff val="-82"/>
            <a:alphaOff val="0"/>
          </a:schemeClr>
        </a:solidFill>
        <a:ln w="12700" cap="flat" cmpd="sng" algn="ctr">
          <a:solidFill>
            <a:schemeClr val="accent5">
              <a:tint val="40000"/>
              <a:alpha val="90000"/>
              <a:hueOff val="-2687239"/>
              <a:satOff val="2559"/>
              <a:lumOff val="-82"/>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122682" tIns="122682" rIns="163576" bIns="184023" numCol="1" spcCol="1270" anchor="t" anchorCtr="0">
          <a:noAutofit/>
        </a:bodyPr>
        <a:lstStyle/>
        <a:p>
          <a:pPr marL="228600" lvl="1" indent="-228600" algn="justLow" defTabSz="1022350" rtl="1">
            <a:lnSpc>
              <a:spcPct val="90000"/>
            </a:lnSpc>
            <a:spcBef>
              <a:spcPct val="0"/>
            </a:spcBef>
            <a:spcAft>
              <a:spcPct val="15000"/>
            </a:spcAft>
            <a:buChar char="••"/>
          </a:pPr>
          <a:r>
            <a:rPr lang="fa-IR" sz="2300" kern="1200" dirty="0" smtClean="0">
              <a:solidFill>
                <a:schemeClr val="bg1"/>
              </a:solidFill>
              <a:cs typeface="B Titr" pitchFamily="2" charset="-78"/>
            </a:rPr>
            <a:t>موجب بهینه شدن راه های انجام کار می گردد.</a:t>
          </a:r>
          <a:endParaRPr lang="en-US" sz="2300" kern="1200" dirty="0">
            <a:solidFill>
              <a:schemeClr val="bg1"/>
            </a:solidFill>
            <a:cs typeface="B Titr" pitchFamily="2" charset="-78"/>
          </a:endParaRPr>
        </a:p>
      </dsp:txBody>
      <dsp:txXfrm>
        <a:off x="3932766" y="794684"/>
        <a:ext cx="3449763" cy="10732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F24C7C-E079-4497-BFB1-C66072832E84}">
      <dsp:nvSpPr>
        <dsp:cNvPr id="0" name=""/>
        <dsp:cNvSpPr/>
      </dsp:nvSpPr>
      <dsp:spPr>
        <a:xfrm>
          <a:off x="1456924" y="264465"/>
          <a:ext cx="3600475" cy="3600475"/>
        </a:xfrm>
        <a:prstGeom prst="pie">
          <a:avLst>
            <a:gd name="adj1" fmla="val 16200000"/>
            <a:gd name="adj2" fmla="val 0"/>
          </a:avLst>
        </a:prstGeom>
        <a:blipFill rotWithShape="0">
          <a:blip xmlns:r="http://schemas.openxmlformats.org/officeDocument/2006/relationships" r:embed="rId1">
            <a:duotone>
              <a:schemeClr val="accent1">
                <a:alpha val="90000"/>
                <a:hueOff val="0"/>
                <a:satOff val="0"/>
                <a:lumOff val="0"/>
                <a:alphaOff val="0"/>
                <a:shade val="63000"/>
                <a:tint val="82000"/>
              </a:schemeClr>
              <a:schemeClr val="accent1">
                <a:alpha val="9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fa-IR" sz="2700" kern="1200" dirty="0" smtClean="0">
              <a:cs typeface="B Titr" pitchFamily="2" charset="-78"/>
            </a:rPr>
            <a:t>ایجاد فکر جدید</a:t>
          </a:r>
          <a:endParaRPr lang="en-US" sz="2700" kern="1200" dirty="0">
            <a:cs typeface="B Titr" pitchFamily="2" charset="-78"/>
          </a:endParaRPr>
        </a:p>
      </dsp:txBody>
      <dsp:txXfrm>
        <a:off x="3368177" y="1010707"/>
        <a:ext cx="1328746" cy="985844"/>
      </dsp:txXfrm>
    </dsp:sp>
    <dsp:sp modelId="{8A4CA9D6-859A-40FC-BA03-FD36326FA18C}">
      <dsp:nvSpPr>
        <dsp:cNvPr id="0" name=""/>
        <dsp:cNvSpPr/>
      </dsp:nvSpPr>
      <dsp:spPr>
        <a:xfrm>
          <a:off x="1456924" y="385338"/>
          <a:ext cx="3600475" cy="3600475"/>
        </a:xfrm>
        <a:prstGeom prst="pie">
          <a:avLst>
            <a:gd name="adj1" fmla="val 0"/>
            <a:gd name="adj2" fmla="val 5400000"/>
          </a:avLst>
        </a:prstGeom>
        <a:blipFill rotWithShape="0">
          <a:blip xmlns:r="http://schemas.openxmlformats.org/officeDocument/2006/relationships" r:embed="rId1">
            <a:duotone>
              <a:schemeClr val="accent1">
                <a:alpha val="90000"/>
                <a:hueOff val="0"/>
                <a:satOff val="0"/>
                <a:lumOff val="0"/>
                <a:alphaOff val="-13333"/>
                <a:shade val="63000"/>
                <a:tint val="82000"/>
              </a:schemeClr>
              <a:schemeClr val="accent1">
                <a:alpha val="90000"/>
                <a:hueOff val="0"/>
                <a:satOff val="0"/>
                <a:lumOff val="0"/>
                <a:alphaOff val="-13333"/>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fa-IR" sz="2700" kern="1200" dirty="0" smtClean="0">
              <a:cs typeface="B Titr" pitchFamily="2" charset="-78"/>
            </a:rPr>
            <a:t>آزمایش های اولیه</a:t>
          </a:r>
          <a:endParaRPr lang="en-US" sz="2700" kern="1200" dirty="0">
            <a:cs typeface="B Titr" pitchFamily="2" charset="-78"/>
          </a:endParaRPr>
        </a:p>
      </dsp:txBody>
      <dsp:txXfrm>
        <a:off x="3368177" y="2253728"/>
        <a:ext cx="1328746" cy="985844"/>
      </dsp:txXfrm>
    </dsp:sp>
    <dsp:sp modelId="{76CFA25E-B377-402D-BD88-30673A25D054}">
      <dsp:nvSpPr>
        <dsp:cNvPr id="0" name=""/>
        <dsp:cNvSpPr/>
      </dsp:nvSpPr>
      <dsp:spPr>
        <a:xfrm>
          <a:off x="1336051" y="385338"/>
          <a:ext cx="3600475" cy="3600475"/>
        </a:xfrm>
        <a:prstGeom prst="pie">
          <a:avLst>
            <a:gd name="adj1" fmla="val 5400000"/>
            <a:gd name="adj2" fmla="val 10800000"/>
          </a:avLst>
        </a:prstGeom>
        <a:blipFill rotWithShape="0">
          <a:blip xmlns:r="http://schemas.openxmlformats.org/officeDocument/2006/relationships" r:embed="rId1">
            <a:duotone>
              <a:schemeClr val="accent1">
                <a:alpha val="90000"/>
                <a:hueOff val="0"/>
                <a:satOff val="0"/>
                <a:lumOff val="0"/>
                <a:alphaOff val="-26667"/>
                <a:shade val="63000"/>
                <a:tint val="82000"/>
              </a:schemeClr>
              <a:schemeClr val="accent1">
                <a:alpha val="90000"/>
                <a:hueOff val="0"/>
                <a:satOff val="0"/>
                <a:lumOff val="0"/>
                <a:alphaOff val="-26667"/>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fa-IR" sz="2700" kern="1200" dirty="0" smtClean="0">
              <a:cs typeface="B Titr" pitchFamily="2" charset="-78"/>
            </a:rPr>
            <a:t>تعیین امکان پذیری</a:t>
          </a:r>
          <a:endParaRPr lang="en-US" sz="2700" kern="1200" dirty="0">
            <a:cs typeface="B Titr" pitchFamily="2" charset="-78"/>
          </a:endParaRPr>
        </a:p>
      </dsp:txBody>
      <dsp:txXfrm>
        <a:off x="1696527" y="2253728"/>
        <a:ext cx="1328746" cy="985844"/>
      </dsp:txXfrm>
    </dsp:sp>
    <dsp:sp modelId="{CCA7FB2D-C54D-4D22-9C51-F83AC9708764}">
      <dsp:nvSpPr>
        <dsp:cNvPr id="0" name=""/>
        <dsp:cNvSpPr/>
      </dsp:nvSpPr>
      <dsp:spPr>
        <a:xfrm>
          <a:off x="1336051" y="264465"/>
          <a:ext cx="3600475" cy="3600475"/>
        </a:xfrm>
        <a:prstGeom prst="pie">
          <a:avLst>
            <a:gd name="adj1" fmla="val 10800000"/>
            <a:gd name="adj2" fmla="val 16200000"/>
          </a:avLst>
        </a:prstGeom>
        <a:blipFill rotWithShape="0">
          <a:blip xmlns:r="http://schemas.openxmlformats.org/officeDocument/2006/relationships" r:embed="rId1">
            <a:duotone>
              <a:schemeClr val="accent1">
                <a:alpha val="90000"/>
                <a:hueOff val="0"/>
                <a:satOff val="0"/>
                <a:lumOff val="0"/>
                <a:alphaOff val="-40000"/>
                <a:shade val="63000"/>
                <a:tint val="82000"/>
              </a:schemeClr>
              <a:schemeClr val="accent1">
                <a:alpha val="90000"/>
                <a:hueOff val="0"/>
                <a:satOff val="0"/>
                <a:lumOff val="0"/>
                <a:alphaOff val="-4000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fa-IR" sz="2700" kern="1200" dirty="0" smtClean="0">
              <a:cs typeface="B Titr" pitchFamily="2" charset="-78"/>
            </a:rPr>
            <a:t>کاربرد نهایی</a:t>
          </a:r>
          <a:endParaRPr lang="en-US" sz="2700" kern="1200" dirty="0">
            <a:cs typeface="B Titr" pitchFamily="2" charset="-78"/>
          </a:endParaRPr>
        </a:p>
      </dsp:txBody>
      <dsp:txXfrm>
        <a:off x="1696527" y="1010707"/>
        <a:ext cx="1328746" cy="985844"/>
      </dsp:txXfrm>
    </dsp:sp>
    <dsp:sp modelId="{57758D20-C173-4A03-A9E2-D0B479C567B6}">
      <dsp:nvSpPr>
        <dsp:cNvPr id="0" name=""/>
        <dsp:cNvSpPr/>
      </dsp:nvSpPr>
      <dsp:spPr>
        <a:xfrm>
          <a:off x="1234038" y="41579"/>
          <a:ext cx="4046248" cy="4046248"/>
        </a:xfrm>
        <a:prstGeom prst="circularArrow">
          <a:avLst>
            <a:gd name="adj1" fmla="val 5085"/>
            <a:gd name="adj2" fmla="val 327528"/>
            <a:gd name="adj3" fmla="val 21272472"/>
            <a:gd name="adj4" fmla="val 16200000"/>
            <a:gd name="adj5" fmla="val 5932"/>
          </a:avLst>
        </a:prstGeom>
        <a:blipFill rotWithShape="0">
          <a:blip xmlns:r="http://schemas.openxmlformats.org/officeDocument/2006/relationships" r:embed="rId1">
            <a:duotone>
              <a:schemeClr val="accent1">
                <a:shade val="90000"/>
                <a:hueOff val="0"/>
                <a:satOff val="0"/>
                <a:lumOff val="0"/>
                <a:alphaOff val="0"/>
                <a:shade val="63000"/>
                <a:tint val="82000"/>
              </a:schemeClr>
              <a:schemeClr val="accent1">
                <a:shade val="90000"/>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sp>
    <dsp:sp modelId="{D18B8869-BE8B-4FDD-B8F6-7BF5BD51B914}">
      <dsp:nvSpPr>
        <dsp:cNvPr id="0" name=""/>
        <dsp:cNvSpPr/>
      </dsp:nvSpPr>
      <dsp:spPr>
        <a:xfrm>
          <a:off x="1234038" y="162452"/>
          <a:ext cx="4046248" cy="4046248"/>
        </a:xfrm>
        <a:prstGeom prst="circularArrow">
          <a:avLst>
            <a:gd name="adj1" fmla="val 5085"/>
            <a:gd name="adj2" fmla="val 327528"/>
            <a:gd name="adj3" fmla="val 5072472"/>
            <a:gd name="adj4" fmla="val 0"/>
            <a:gd name="adj5" fmla="val 5932"/>
          </a:avLst>
        </a:prstGeom>
        <a:blipFill rotWithShape="0">
          <a:blip xmlns:r="http://schemas.openxmlformats.org/officeDocument/2006/relationships" r:embed="rId1">
            <a:duotone>
              <a:schemeClr val="accent1">
                <a:shade val="90000"/>
                <a:hueOff val="29946"/>
                <a:satOff val="-426"/>
                <a:lumOff val="7857"/>
                <a:alphaOff val="0"/>
                <a:shade val="63000"/>
                <a:tint val="82000"/>
              </a:schemeClr>
              <a:schemeClr val="accent1">
                <a:shade val="90000"/>
                <a:hueOff val="29946"/>
                <a:satOff val="-426"/>
                <a:lumOff val="7857"/>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sp>
    <dsp:sp modelId="{671570F8-1306-42B0-B7CC-FC7AD01ED212}">
      <dsp:nvSpPr>
        <dsp:cNvPr id="0" name=""/>
        <dsp:cNvSpPr/>
      </dsp:nvSpPr>
      <dsp:spPr>
        <a:xfrm>
          <a:off x="1113165" y="162452"/>
          <a:ext cx="4046248" cy="4046248"/>
        </a:xfrm>
        <a:prstGeom prst="circularArrow">
          <a:avLst>
            <a:gd name="adj1" fmla="val 5085"/>
            <a:gd name="adj2" fmla="val 327528"/>
            <a:gd name="adj3" fmla="val 10472472"/>
            <a:gd name="adj4" fmla="val 5400000"/>
            <a:gd name="adj5" fmla="val 5932"/>
          </a:avLst>
        </a:prstGeom>
        <a:blipFill rotWithShape="0">
          <a:blip xmlns:r="http://schemas.openxmlformats.org/officeDocument/2006/relationships" r:embed="rId1">
            <a:duotone>
              <a:schemeClr val="accent1">
                <a:shade val="90000"/>
                <a:hueOff val="59893"/>
                <a:satOff val="-851"/>
                <a:lumOff val="15715"/>
                <a:alphaOff val="0"/>
                <a:shade val="63000"/>
                <a:tint val="82000"/>
              </a:schemeClr>
              <a:schemeClr val="accent1">
                <a:shade val="90000"/>
                <a:hueOff val="59893"/>
                <a:satOff val="-851"/>
                <a:lumOff val="15715"/>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sp>
    <dsp:sp modelId="{5051A7A4-9056-4364-B0DD-51FF610DF751}">
      <dsp:nvSpPr>
        <dsp:cNvPr id="0" name=""/>
        <dsp:cNvSpPr/>
      </dsp:nvSpPr>
      <dsp:spPr>
        <a:xfrm>
          <a:off x="1113165" y="41579"/>
          <a:ext cx="4046248" cy="4046248"/>
        </a:xfrm>
        <a:prstGeom prst="circularArrow">
          <a:avLst>
            <a:gd name="adj1" fmla="val 5085"/>
            <a:gd name="adj2" fmla="val 327528"/>
            <a:gd name="adj3" fmla="val 15872472"/>
            <a:gd name="adj4" fmla="val 10800000"/>
            <a:gd name="adj5" fmla="val 5932"/>
          </a:avLst>
        </a:prstGeom>
        <a:blipFill rotWithShape="0">
          <a:blip xmlns:r="http://schemas.openxmlformats.org/officeDocument/2006/relationships" r:embed="rId1">
            <a:duotone>
              <a:schemeClr val="accent1">
                <a:shade val="90000"/>
                <a:hueOff val="89839"/>
                <a:satOff val="-1277"/>
                <a:lumOff val="23572"/>
                <a:alphaOff val="0"/>
                <a:shade val="63000"/>
                <a:tint val="82000"/>
              </a:schemeClr>
              <a:schemeClr val="accent1">
                <a:shade val="90000"/>
                <a:hueOff val="89839"/>
                <a:satOff val="-1277"/>
                <a:lumOff val="23572"/>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dsp:spPr>
      <dsp:style>
        <a:lnRef idx="0">
          <a:scrgbClr r="0" g="0" b="0"/>
        </a:lnRef>
        <a:fillRef idx="2">
          <a:scrgbClr r="0" g="0" b="0"/>
        </a:fillRef>
        <a:effectRef idx="1">
          <a:scrgbClr r="0" g="0" b="0"/>
        </a:effectRef>
        <a:fontRef idx="minor">
          <a:schemeClr val="dk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2F8912-B9DE-4D97-92FA-0C64BE62C9AD}">
      <dsp:nvSpPr>
        <dsp:cNvPr id="0" name=""/>
        <dsp:cNvSpPr/>
      </dsp:nvSpPr>
      <dsp:spPr>
        <a:xfrm rot="3218580">
          <a:off x="2426041" y="3577629"/>
          <a:ext cx="458218" cy="55195"/>
        </a:xfrm>
        <a:custGeom>
          <a:avLst/>
          <a:gdLst/>
          <a:ahLst/>
          <a:cxnLst/>
          <a:rect l="0" t="0" r="0" b="0"/>
          <a:pathLst>
            <a:path>
              <a:moveTo>
                <a:pt x="0" y="27597"/>
              </a:moveTo>
              <a:lnTo>
                <a:pt x="458218" y="27597"/>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78D0BC-E533-4B08-A97D-0AC177A7D99C}">
      <dsp:nvSpPr>
        <dsp:cNvPr id="0" name=""/>
        <dsp:cNvSpPr/>
      </dsp:nvSpPr>
      <dsp:spPr>
        <a:xfrm rot="21402028">
          <a:off x="2749396" y="2448218"/>
          <a:ext cx="711278" cy="55195"/>
        </a:xfrm>
        <a:custGeom>
          <a:avLst/>
          <a:gdLst/>
          <a:ahLst/>
          <a:cxnLst/>
          <a:rect l="0" t="0" r="0" b="0"/>
          <a:pathLst>
            <a:path>
              <a:moveTo>
                <a:pt x="0" y="27597"/>
              </a:moveTo>
              <a:lnTo>
                <a:pt x="711278" y="27597"/>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61341-0B21-4596-B5F5-1FB74BF9B812}">
      <dsp:nvSpPr>
        <dsp:cNvPr id="0" name=""/>
        <dsp:cNvSpPr/>
      </dsp:nvSpPr>
      <dsp:spPr>
        <a:xfrm rot="18465509">
          <a:off x="2449998" y="1435166"/>
          <a:ext cx="530914" cy="55195"/>
        </a:xfrm>
        <a:custGeom>
          <a:avLst/>
          <a:gdLst/>
          <a:ahLst/>
          <a:cxnLst/>
          <a:rect l="0" t="0" r="0" b="0"/>
          <a:pathLst>
            <a:path>
              <a:moveTo>
                <a:pt x="0" y="27597"/>
              </a:moveTo>
              <a:lnTo>
                <a:pt x="530914" y="27597"/>
              </a:lnTo>
            </a:path>
          </a:pathLst>
        </a:custGeom>
        <a:noFill/>
        <a:ln w="381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A5422A-5F31-472F-92BA-42B187B026B2}">
      <dsp:nvSpPr>
        <dsp:cNvPr id="0" name=""/>
        <dsp:cNvSpPr/>
      </dsp:nvSpPr>
      <dsp:spPr>
        <a:xfrm>
          <a:off x="627314" y="1298045"/>
          <a:ext cx="2497260" cy="2497260"/>
        </a:xfrm>
        <a:prstGeom prst="ellipse">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F5F20A3-7DAE-4F4A-A0FD-F6A1E18A95C0}">
      <dsp:nvSpPr>
        <dsp:cNvPr id="0" name=""/>
        <dsp:cNvSpPr/>
      </dsp:nvSpPr>
      <dsp:spPr>
        <a:xfrm>
          <a:off x="2607028" y="1278"/>
          <a:ext cx="1397985" cy="1397985"/>
        </a:xfrm>
        <a:prstGeom prst="ellipse">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a-IR" sz="2200" b="1" kern="1200" dirty="0" smtClean="0">
              <a:cs typeface="B Titr" pitchFamily="2" charset="-78"/>
            </a:rPr>
            <a:t>متغیرهای ساختاری</a:t>
          </a:r>
          <a:endParaRPr lang="en-US" sz="2200" b="1" kern="1200" dirty="0">
            <a:cs typeface="B Titr" pitchFamily="2" charset="-78"/>
          </a:endParaRPr>
        </a:p>
      </dsp:txBody>
      <dsp:txXfrm>
        <a:off x="2811758" y="206008"/>
        <a:ext cx="988525" cy="988525"/>
      </dsp:txXfrm>
    </dsp:sp>
    <dsp:sp modelId="{F5AF1CB0-0CA9-4552-BCA9-869944FC5118}">
      <dsp:nvSpPr>
        <dsp:cNvPr id="0" name=""/>
        <dsp:cNvSpPr/>
      </dsp:nvSpPr>
      <dsp:spPr>
        <a:xfrm>
          <a:off x="4144812" y="1278"/>
          <a:ext cx="2096977" cy="1397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justLow" defTabSz="844550" rtl="1">
            <a:lnSpc>
              <a:spcPct val="90000"/>
            </a:lnSpc>
            <a:spcBef>
              <a:spcPct val="0"/>
            </a:spcBef>
            <a:spcAft>
              <a:spcPct val="15000"/>
            </a:spcAft>
            <a:buChar char="••"/>
          </a:pPr>
          <a:r>
            <a:rPr lang="fa-IR" sz="1900" kern="1200" smtClean="0">
              <a:cs typeface="B Titr" pitchFamily="2" charset="-78"/>
            </a:rPr>
            <a:t>ساختارهای ارگانیکی</a:t>
          </a:r>
          <a:endParaRPr lang="en-US" sz="1900" kern="1200" dirty="0">
            <a:cs typeface="B Titr" pitchFamily="2" charset="-78"/>
          </a:endParaRPr>
        </a:p>
        <a:p>
          <a:pPr marL="171450" lvl="1" indent="-171450" algn="justLow" defTabSz="844550" rtl="1">
            <a:lnSpc>
              <a:spcPct val="90000"/>
            </a:lnSpc>
            <a:spcBef>
              <a:spcPct val="0"/>
            </a:spcBef>
            <a:spcAft>
              <a:spcPct val="15000"/>
            </a:spcAft>
            <a:buChar char="••"/>
          </a:pPr>
          <a:r>
            <a:rPr lang="fa-IR" sz="1900" kern="1200" smtClean="0">
              <a:cs typeface="B Titr" pitchFamily="2" charset="-78"/>
            </a:rPr>
            <a:t> وفور منابع</a:t>
          </a:r>
          <a:endParaRPr lang="en-US" sz="1900" kern="1200" dirty="0">
            <a:cs typeface="B Titr" pitchFamily="2" charset="-78"/>
          </a:endParaRPr>
        </a:p>
        <a:p>
          <a:pPr marL="171450" lvl="1" indent="-171450" algn="justLow" defTabSz="844550" rtl="1">
            <a:lnSpc>
              <a:spcPct val="90000"/>
            </a:lnSpc>
            <a:spcBef>
              <a:spcPct val="0"/>
            </a:spcBef>
            <a:spcAft>
              <a:spcPct val="15000"/>
            </a:spcAft>
            <a:buChar char="••"/>
          </a:pPr>
          <a:r>
            <a:rPr lang="fa-IR" sz="1900" kern="1200" dirty="0" smtClean="0">
              <a:cs typeface="B Titr" pitchFamily="2" charset="-78"/>
            </a:rPr>
            <a:t>ارتباطات زیاد در  بین واحدها</a:t>
          </a:r>
          <a:endParaRPr lang="en-US" sz="1900" kern="1200" dirty="0">
            <a:cs typeface="B Titr" pitchFamily="2" charset="-78"/>
          </a:endParaRPr>
        </a:p>
      </dsp:txBody>
      <dsp:txXfrm>
        <a:off x="4144812" y="1278"/>
        <a:ext cx="2096977" cy="1397985"/>
      </dsp:txXfrm>
    </dsp:sp>
    <dsp:sp modelId="{F91058C1-27E4-4715-A8AB-B85608E4D76C}">
      <dsp:nvSpPr>
        <dsp:cNvPr id="0" name=""/>
        <dsp:cNvSpPr/>
      </dsp:nvSpPr>
      <dsp:spPr>
        <a:xfrm>
          <a:off x="3458843" y="1663049"/>
          <a:ext cx="1498356" cy="1498356"/>
        </a:xfrm>
        <a:prstGeom prst="ellipse">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a-IR" sz="2200" b="1" kern="1200" dirty="0" smtClean="0">
              <a:cs typeface="B Titr" pitchFamily="2" charset="-78"/>
            </a:rPr>
            <a:t>متغیرهای فرهنگی</a:t>
          </a:r>
          <a:endParaRPr lang="en-US" sz="2200" b="1" kern="1200" dirty="0">
            <a:cs typeface="B Titr" pitchFamily="2" charset="-78"/>
          </a:endParaRPr>
        </a:p>
      </dsp:txBody>
      <dsp:txXfrm>
        <a:off x="3678272" y="1882478"/>
        <a:ext cx="1059498" cy="1059498"/>
      </dsp:txXfrm>
    </dsp:sp>
    <dsp:sp modelId="{98E76037-6C16-4AEE-9467-D93569C9B01C}">
      <dsp:nvSpPr>
        <dsp:cNvPr id="0" name=""/>
        <dsp:cNvSpPr/>
      </dsp:nvSpPr>
      <dsp:spPr>
        <a:xfrm>
          <a:off x="5107035" y="1663049"/>
          <a:ext cx="2247534" cy="1498356"/>
        </a:xfrm>
        <a:prstGeom prst="leftArrowCallou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88900" lvl="1" indent="355600" algn="r" defTabSz="533400" rtl="1">
            <a:lnSpc>
              <a:spcPct val="90000"/>
            </a:lnSpc>
            <a:spcBef>
              <a:spcPct val="0"/>
            </a:spcBef>
            <a:spcAft>
              <a:spcPct val="15000"/>
            </a:spcAft>
            <a:buChar char="••"/>
          </a:pPr>
          <a:r>
            <a:rPr lang="fa-IR" sz="1200" b="1" kern="1200" dirty="0" smtClean="0">
              <a:cs typeface="B Titr" pitchFamily="2" charset="-78"/>
            </a:rPr>
            <a:t>پذیرش ابهام</a:t>
          </a:r>
          <a:endParaRPr lang="en-US" sz="1200" b="1" kern="1200" dirty="0">
            <a:cs typeface="B Titr" pitchFamily="2" charset="-78"/>
          </a:endParaRPr>
        </a:p>
        <a:p>
          <a:pPr marL="88900" lvl="1" indent="355600" algn="r" defTabSz="533400" rtl="1">
            <a:lnSpc>
              <a:spcPct val="90000"/>
            </a:lnSpc>
            <a:spcBef>
              <a:spcPct val="0"/>
            </a:spcBef>
            <a:spcAft>
              <a:spcPct val="15000"/>
            </a:spcAft>
            <a:buChar char="••"/>
          </a:pPr>
          <a:r>
            <a:rPr lang="fa-IR" sz="1200" b="1" kern="1200" dirty="0" smtClean="0">
              <a:cs typeface="B Titr" pitchFamily="2" charset="-78"/>
            </a:rPr>
            <a:t>کنترل بیرونی کم</a:t>
          </a:r>
          <a:endParaRPr lang="en-US" sz="1200" b="1" kern="1200" dirty="0">
            <a:cs typeface="B Titr" pitchFamily="2" charset="-78"/>
          </a:endParaRPr>
        </a:p>
        <a:p>
          <a:pPr marL="88900" lvl="1" indent="355600" algn="r" defTabSz="533400" rtl="1">
            <a:lnSpc>
              <a:spcPct val="90000"/>
            </a:lnSpc>
            <a:spcBef>
              <a:spcPct val="0"/>
            </a:spcBef>
            <a:spcAft>
              <a:spcPct val="15000"/>
            </a:spcAft>
            <a:buChar char="••"/>
          </a:pPr>
          <a:r>
            <a:rPr lang="fa-IR" sz="1200" b="1" kern="1200" dirty="0" smtClean="0">
              <a:cs typeface="B Titr" pitchFamily="2" charset="-78"/>
            </a:rPr>
            <a:t>تحمل ریسک</a:t>
          </a:r>
          <a:endParaRPr lang="en-US" sz="1200" b="1" kern="1200" dirty="0">
            <a:cs typeface="B Titr" pitchFamily="2" charset="-78"/>
          </a:endParaRPr>
        </a:p>
        <a:p>
          <a:pPr marL="88900" lvl="1" indent="355600" algn="r" defTabSz="533400" rtl="1">
            <a:lnSpc>
              <a:spcPct val="90000"/>
            </a:lnSpc>
            <a:spcBef>
              <a:spcPct val="0"/>
            </a:spcBef>
            <a:spcAft>
              <a:spcPct val="15000"/>
            </a:spcAft>
            <a:buChar char="••"/>
          </a:pPr>
          <a:r>
            <a:rPr lang="fa-IR" sz="1200" b="1" kern="1200" dirty="0" smtClean="0">
              <a:cs typeface="B Titr" pitchFamily="2" charset="-78"/>
            </a:rPr>
            <a:t>تحمل تضاد</a:t>
          </a:r>
          <a:endParaRPr lang="en-US" sz="1200" b="1" kern="1200" dirty="0">
            <a:cs typeface="B Titr" pitchFamily="2" charset="-78"/>
          </a:endParaRPr>
        </a:p>
        <a:p>
          <a:pPr marL="88900" lvl="1" indent="355600" algn="r" defTabSz="533400" rtl="1">
            <a:lnSpc>
              <a:spcPct val="90000"/>
            </a:lnSpc>
            <a:spcBef>
              <a:spcPct val="0"/>
            </a:spcBef>
            <a:spcAft>
              <a:spcPct val="15000"/>
            </a:spcAft>
            <a:buChar char="••"/>
          </a:pPr>
          <a:r>
            <a:rPr lang="fa-IR" sz="1200" b="1" kern="1200" dirty="0" smtClean="0">
              <a:cs typeface="B Titr" pitchFamily="2" charset="-78"/>
            </a:rPr>
            <a:t>تمرکز بر نتایج</a:t>
          </a:r>
          <a:endParaRPr lang="en-US" sz="1200" b="1" kern="1200" dirty="0">
            <a:cs typeface="B Titr" pitchFamily="2" charset="-78"/>
          </a:endParaRPr>
        </a:p>
        <a:p>
          <a:pPr marL="88900" lvl="1" indent="355600" algn="r" defTabSz="488950" rtl="1">
            <a:lnSpc>
              <a:spcPct val="90000"/>
            </a:lnSpc>
            <a:spcBef>
              <a:spcPct val="0"/>
            </a:spcBef>
            <a:spcAft>
              <a:spcPct val="15000"/>
            </a:spcAft>
            <a:buChar char="••"/>
          </a:pPr>
          <a:r>
            <a:rPr lang="fa-IR" sz="1100" b="1" kern="1200" dirty="0" smtClean="0">
              <a:cs typeface="B Titr" pitchFamily="2" charset="-78"/>
            </a:rPr>
            <a:t>کانونهای با ویژگی سیستمهای باز </a:t>
          </a:r>
          <a:endParaRPr lang="en-US" sz="1100" b="1" kern="1200" dirty="0">
            <a:cs typeface="B Titr" pitchFamily="2" charset="-78"/>
          </a:endParaRPr>
        </a:p>
      </dsp:txBody>
      <dsp:txXfrm>
        <a:off x="5894189" y="1663049"/>
        <a:ext cx="1460380" cy="1498356"/>
      </dsp:txXfrm>
    </dsp:sp>
    <dsp:sp modelId="{C5EEDE32-7BE0-4E5E-9760-A0AE5D7918FC}">
      <dsp:nvSpPr>
        <dsp:cNvPr id="0" name=""/>
        <dsp:cNvSpPr/>
      </dsp:nvSpPr>
      <dsp:spPr>
        <a:xfrm>
          <a:off x="2485915" y="3643901"/>
          <a:ext cx="1498356" cy="1498356"/>
        </a:xfrm>
        <a:prstGeom prst="ellipse">
          <a:avLst/>
        </a:prstGeom>
        <a:blipFill rotWithShape="0">
          <a:blip xmlns:r="http://schemas.openxmlformats.org/officeDocument/2006/relationships" r:embed="rId1">
            <a:duotone>
              <a:schemeClr val="accent1">
                <a:hueOff val="0"/>
                <a:satOff val="0"/>
                <a:lumOff val="0"/>
                <a:alphaOff val="0"/>
                <a:shade val="63000"/>
                <a:tint val="82000"/>
              </a:schemeClr>
              <a:schemeClr val="accent1">
                <a:hueOff val="0"/>
                <a:satOff val="0"/>
                <a:lumOff val="0"/>
                <a:alphaOff val="0"/>
                <a:tint val="10000"/>
                <a:satMod val="400000"/>
              </a:schemeClr>
            </a:duotone>
          </a:blip>
          <a:tile tx="0" ty="0" sx="40000" sy="40000" flip="none" algn="tl"/>
        </a:blipFill>
        <a:ln>
          <a:noFill/>
        </a:ln>
        <a:effectLst>
          <a:outerShdw blurRad="95000" rotWithShape="0">
            <a:srgbClr val="000000">
              <a:alpha val="50000"/>
            </a:srgbClr>
          </a:outerShdw>
          <a:softEdge rad="12700"/>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fa-IR" sz="2200" b="1" kern="1200" dirty="0" smtClean="0">
              <a:cs typeface="B Titr" pitchFamily="2" charset="-78"/>
            </a:rPr>
            <a:t>متغیرهای منابع انسانی</a:t>
          </a:r>
          <a:endParaRPr lang="en-US" sz="2200" b="1" kern="1200" dirty="0">
            <a:cs typeface="B Titr" pitchFamily="2" charset="-78"/>
          </a:endParaRPr>
        </a:p>
      </dsp:txBody>
      <dsp:txXfrm>
        <a:off x="2705344" y="3863330"/>
        <a:ext cx="1059498" cy="1059498"/>
      </dsp:txXfrm>
    </dsp:sp>
    <dsp:sp modelId="{E4B2F847-B383-4567-AAB0-D88699C22548}">
      <dsp:nvSpPr>
        <dsp:cNvPr id="0" name=""/>
        <dsp:cNvSpPr/>
      </dsp:nvSpPr>
      <dsp:spPr>
        <a:xfrm>
          <a:off x="4134107" y="3643901"/>
          <a:ext cx="2247534" cy="1498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r" defTabSz="844550" rtl="1">
            <a:lnSpc>
              <a:spcPct val="90000"/>
            </a:lnSpc>
            <a:spcBef>
              <a:spcPct val="0"/>
            </a:spcBef>
            <a:spcAft>
              <a:spcPct val="15000"/>
            </a:spcAft>
            <a:buChar char="••"/>
          </a:pPr>
          <a:r>
            <a:rPr lang="fa-IR" sz="1900" kern="1200" smtClean="0">
              <a:cs typeface="B Titr" pitchFamily="2" charset="-78"/>
            </a:rPr>
            <a:t>تعهد بالا به آموزش و</a:t>
          </a:r>
          <a:endParaRPr lang="en-US" sz="1900" kern="1200" dirty="0">
            <a:cs typeface="B Titr" pitchFamily="2" charset="-78"/>
          </a:endParaRPr>
        </a:p>
        <a:p>
          <a:pPr marL="171450" lvl="1" indent="-171450" algn="r" defTabSz="844550" rtl="1">
            <a:lnSpc>
              <a:spcPct val="90000"/>
            </a:lnSpc>
            <a:spcBef>
              <a:spcPct val="0"/>
            </a:spcBef>
            <a:spcAft>
              <a:spcPct val="15000"/>
            </a:spcAft>
            <a:buChar char="••"/>
          </a:pPr>
          <a:r>
            <a:rPr lang="fa-IR" sz="1900" kern="1200" smtClean="0">
              <a:cs typeface="B Titr" pitchFamily="2" charset="-78"/>
            </a:rPr>
            <a:t>توسعه</a:t>
          </a:r>
          <a:endParaRPr lang="en-US" sz="1900" kern="1200" dirty="0">
            <a:cs typeface="B Titr" pitchFamily="2" charset="-78"/>
          </a:endParaRPr>
        </a:p>
        <a:p>
          <a:pPr marL="171450" lvl="1" indent="-171450" algn="r" defTabSz="844550" rtl="1">
            <a:lnSpc>
              <a:spcPct val="90000"/>
            </a:lnSpc>
            <a:spcBef>
              <a:spcPct val="0"/>
            </a:spcBef>
            <a:spcAft>
              <a:spcPct val="15000"/>
            </a:spcAft>
            <a:buChar char="••"/>
          </a:pPr>
          <a:r>
            <a:rPr lang="fa-IR" sz="1900" kern="1200" smtClean="0">
              <a:cs typeface="B Titr" pitchFamily="2" charset="-78"/>
            </a:rPr>
            <a:t>امنیت شغلی بالا</a:t>
          </a:r>
          <a:endParaRPr lang="en-US" sz="1900" kern="1200" dirty="0">
            <a:cs typeface="B Titr" pitchFamily="2" charset="-78"/>
          </a:endParaRPr>
        </a:p>
        <a:p>
          <a:pPr marL="171450" lvl="1" indent="-171450" algn="r" defTabSz="844550" rtl="1">
            <a:lnSpc>
              <a:spcPct val="90000"/>
            </a:lnSpc>
            <a:spcBef>
              <a:spcPct val="0"/>
            </a:spcBef>
            <a:spcAft>
              <a:spcPct val="15000"/>
            </a:spcAft>
            <a:buChar char="••"/>
          </a:pPr>
          <a:r>
            <a:rPr lang="fa-IR" sz="1900" kern="1200" smtClean="0">
              <a:cs typeface="B Titr" pitchFamily="2" charset="-78"/>
            </a:rPr>
            <a:t>وجود افراد خلاق</a:t>
          </a:r>
          <a:endParaRPr lang="en-US" sz="1900" kern="1200" dirty="0">
            <a:cs typeface="B Titr" pitchFamily="2" charset="-78"/>
          </a:endParaRPr>
        </a:p>
      </dsp:txBody>
      <dsp:txXfrm>
        <a:off x="4134107" y="3643901"/>
        <a:ext cx="2247534" cy="149835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C552D7-F3BB-4534-8E9C-6F3879D75581}">
      <dsp:nvSpPr>
        <dsp:cNvPr id="0" name=""/>
        <dsp:cNvSpPr/>
      </dsp:nvSpPr>
      <dsp:spPr>
        <a:xfrm>
          <a:off x="969061" y="-328161"/>
          <a:ext cx="2705346" cy="2844111"/>
        </a:xfrm>
        <a:prstGeom prst="ellipse">
          <a:avLst/>
        </a:prstGeom>
        <a:solidFill>
          <a:schemeClr val="accent1">
            <a:shade val="80000"/>
            <a:alpha val="50000"/>
            <a:hueOff val="0"/>
            <a:satOff val="0"/>
            <a:lumOff val="0"/>
            <a:alphaOff val="0"/>
          </a:schemeClr>
        </a:solid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fa-IR" sz="1800" kern="1200" baseline="0" dirty="0" smtClean="0">
              <a:latin typeface="Comic Sans MS" pitchFamily="66" charset="0"/>
              <a:cs typeface="B Titr" pitchFamily="2" charset="-78"/>
            </a:rPr>
            <a:t>انگيزه</a:t>
          </a:r>
          <a:endParaRPr lang="en-US" sz="1800" kern="1200" baseline="0" dirty="0" smtClean="0">
            <a:latin typeface="Comic Sans MS" pitchFamily="66" charset="0"/>
            <a:cs typeface="B Titr" pitchFamily="2" charset="-78"/>
          </a:endParaRPr>
        </a:p>
      </dsp:txBody>
      <dsp:txXfrm>
        <a:off x="1329774" y="169558"/>
        <a:ext cx="1983920" cy="1279850"/>
      </dsp:txXfrm>
    </dsp:sp>
    <dsp:sp modelId="{E9FB48D6-99DC-47A0-9D12-B6EB6CD03EFA}">
      <dsp:nvSpPr>
        <dsp:cNvPr id="0" name=""/>
        <dsp:cNvSpPr/>
      </dsp:nvSpPr>
      <dsp:spPr>
        <a:xfrm>
          <a:off x="1726911" y="984511"/>
          <a:ext cx="2705346" cy="2844111"/>
        </a:xfrm>
        <a:prstGeom prst="ellipse">
          <a:avLst/>
        </a:prstGeom>
        <a:solidFill>
          <a:schemeClr val="accent1">
            <a:shade val="80000"/>
            <a:alpha val="50000"/>
            <a:hueOff val="63"/>
            <a:satOff val="2129"/>
            <a:lumOff val="3091"/>
            <a:alphaOff val="15000"/>
          </a:schemeClr>
        </a:solid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fa-IR" sz="1800" kern="1200" baseline="0" dirty="0" smtClean="0">
              <a:latin typeface="Comic Sans MS" pitchFamily="66" charset="0"/>
              <a:cs typeface="B Titr" pitchFamily="2" charset="-78"/>
            </a:rPr>
            <a:t>دانش</a:t>
          </a:r>
          <a:endParaRPr lang="en-US" sz="1800" kern="1200" baseline="0" dirty="0" smtClean="0">
            <a:latin typeface="Comic Sans MS" pitchFamily="66" charset="0"/>
            <a:cs typeface="B Titr" pitchFamily="2" charset="-78"/>
          </a:endParaRPr>
        </a:p>
      </dsp:txBody>
      <dsp:txXfrm>
        <a:off x="2554296" y="1719240"/>
        <a:ext cx="1623207" cy="1564261"/>
      </dsp:txXfrm>
    </dsp:sp>
    <dsp:sp modelId="{7D8645AE-32D7-4CB0-A4FF-1EE1219C257E}">
      <dsp:nvSpPr>
        <dsp:cNvPr id="0" name=""/>
        <dsp:cNvSpPr/>
      </dsp:nvSpPr>
      <dsp:spPr>
        <a:xfrm>
          <a:off x="211211" y="984511"/>
          <a:ext cx="2705346" cy="2844111"/>
        </a:xfrm>
        <a:prstGeom prst="ellipse">
          <a:avLst/>
        </a:prstGeom>
        <a:solidFill>
          <a:schemeClr val="accent1">
            <a:shade val="80000"/>
            <a:alpha val="50000"/>
            <a:hueOff val="126"/>
            <a:satOff val="4259"/>
            <a:lumOff val="6182"/>
            <a:alphaOff val="30000"/>
          </a:schemeClr>
        </a:solidFill>
        <a:ln>
          <a:noFill/>
        </a:ln>
        <a:effectLst>
          <a:outerShdw blurRad="95000" rotWithShape="0">
            <a:srgbClr val="000000">
              <a:alpha val="50000"/>
            </a:srgbClr>
          </a:outerShdw>
          <a:softEdge rad="12700"/>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fa-IR" sz="1800" kern="1200" baseline="0" dirty="0" smtClean="0">
              <a:latin typeface="Comic Sans MS" pitchFamily="66" charset="0"/>
              <a:cs typeface="B Titr" pitchFamily="2" charset="-78"/>
            </a:rPr>
            <a:t>مهارت  تفکر</a:t>
          </a:r>
        </a:p>
        <a:p>
          <a:pPr lvl="0" algn="ctr" defTabSz="800100">
            <a:lnSpc>
              <a:spcPct val="90000"/>
            </a:lnSpc>
            <a:spcBef>
              <a:spcPct val="0"/>
            </a:spcBef>
            <a:spcAft>
              <a:spcPct val="35000"/>
            </a:spcAft>
          </a:pPr>
          <a:r>
            <a:rPr lang="fa-IR" sz="1800" kern="1200" baseline="0" dirty="0" smtClean="0">
              <a:latin typeface="Comic Sans MS" pitchFamily="66" charset="0"/>
              <a:cs typeface="B Titr" pitchFamily="2" charset="-78"/>
            </a:rPr>
            <a:t>خلاق</a:t>
          </a:r>
          <a:endParaRPr lang="en-US" sz="1800" kern="1200" baseline="0" dirty="0">
            <a:latin typeface="Comic Sans MS" pitchFamily="66" charset="0"/>
            <a:cs typeface="B Titr" pitchFamily="2" charset="-78"/>
          </a:endParaRPr>
        </a:p>
      </dsp:txBody>
      <dsp:txXfrm>
        <a:off x="465965" y="1719240"/>
        <a:ext cx="1623207" cy="156426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482846-899E-4588-8777-ED777178E387}">
      <dsp:nvSpPr>
        <dsp:cNvPr id="0" name=""/>
        <dsp:cNvSpPr/>
      </dsp:nvSpPr>
      <dsp:spPr>
        <a:xfrm>
          <a:off x="3643334" y="3736726"/>
          <a:ext cx="1571642" cy="1454539"/>
        </a:xfrm>
        <a:prstGeom prst="ellipse">
          <a:avLst/>
        </a:prstGeom>
        <a:blipFill rotWithShape="0">
          <a:blip xmlns:r="http://schemas.openxmlformats.org/officeDocument/2006/relationships" r:embed="rId1">
            <a:duotone>
              <a:schemeClr val="accent4">
                <a:hueOff val="0"/>
                <a:satOff val="0"/>
                <a:lumOff val="0"/>
                <a:alphaOff val="0"/>
                <a:shade val="40000"/>
              </a:schemeClr>
              <a:schemeClr val="accent4">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b="1" kern="1200" dirty="0" smtClean="0">
              <a:cs typeface="B Titr" pitchFamily="2" charset="-78"/>
            </a:rPr>
            <a:t>خصوصیات افراد خلاق</a:t>
          </a:r>
          <a:endParaRPr lang="en-US" sz="1800" b="1" kern="1200" dirty="0">
            <a:cs typeface="B Titr" pitchFamily="2" charset="-78"/>
          </a:endParaRPr>
        </a:p>
      </dsp:txBody>
      <dsp:txXfrm>
        <a:off x="3873496" y="3949738"/>
        <a:ext cx="1111318" cy="1028515"/>
      </dsp:txXfrm>
    </dsp:sp>
    <dsp:sp modelId="{08D713EE-5B62-4EC7-A445-950FE581DC41}">
      <dsp:nvSpPr>
        <dsp:cNvPr id="0" name=""/>
        <dsp:cNvSpPr/>
      </dsp:nvSpPr>
      <dsp:spPr>
        <a:xfrm rot="10800000">
          <a:off x="443018" y="4284930"/>
          <a:ext cx="3024299" cy="358131"/>
        </a:xfrm>
        <a:prstGeom prst="leftArrow">
          <a:avLst>
            <a:gd name="adj1" fmla="val 60000"/>
            <a:gd name="adj2" fmla="val 50000"/>
          </a:avLst>
        </a:prstGeom>
        <a:blipFill rotWithShape="0">
          <a:blip xmlns:r="http://schemas.openxmlformats.org/officeDocument/2006/relationships" r:embed="rId1">
            <a:duotone>
              <a:schemeClr val="accent5">
                <a:hueOff val="0"/>
                <a:satOff val="0"/>
                <a:lumOff val="0"/>
                <a:alphaOff val="0"/>
                <a:shade val="40000"/>
              </a:schemeClr>
              <a:schemeClr val="accent5">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EF973E8A-27F0-4C5B-82D5-78C463334259}">
      <dsp:nvSpPr>
        <dsp:cNvPr id="0" name=""/>
        <dsp:cNvSpPr/>
      </dsp:nvSpPr>
      <dsp:spPr>
        <a:xfrm>
          <a:off x="3208" y="4112148"/>
          <a:ext cx="879620" cy="703696"/>
        </a:xfrm>
        <a:prstGeom prst="roundRect">
          <a:avLst>
            <a:gd name="adj" fmla="val 10000"/>
          </a:avLst>
        </a:prstGeom>
        <a:blipFill rotWithShape="0">
          <a:blip xmlns:r="http://schemas.openxmlformats.org/officeDocument/2006/relationships" r:embed="rId1">
            <a:duotone>
              <a:schemeClr val="accent5">
                <a:hueOff val="0"/>
                <a:satOff val="0"/>
                <a:lumOff val="0"/>
                <a:alphaOff val="0"/>
                <a:shade val="40000"/>
              </a:schemeClr>
              <a:schemeClr val="accent5">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آماده برای مبارزه طلبی</a:t>
          </a:r>
          <a:endParaRPr lang="en-US" sz="1200" b="1" kern="1200" dirty="0">
            <a:cs typeface="B Titr" pitchFamily="2" charset="-78"/>
          </a:endParaRPr>
        </a:p>
      </dsp:txBody>
      <dsp:txXfrm>
        <a:off x="23819" y="4132759"/>
        <a:ext cx="838398" cy="662474"/>
      </dsp:txXfrm>
    </dsp:sp>
    <dsp:sp modelId="{1D064E06-B2E8-4E3A-AE65-E9889F23AA68}">
      <dsp:nvSpPr>
        <dsp:cNvPr id="0" name=""/>
        <dsp:cNvSpPr/>
      </dsp:nvSpPr>
      <dsp:spPr>
        <a:xfrm rot="11781818">
          <a:off x="543132" y="3588616"/>
          <a:ext cx="3029187" cy="358131"/>
        </a:xfrm>
        <a:prstGeom prst="leftArrow">
          <a:avLst>
            <a:gd name="adj1" fmla="val 60000"/>
            <a:gd name="adj2" fmla="val 50000"/>
          </a:avLst>
        </a:prstGeom>
        <a:blipFill rotWithShape="0">
          <a:blip xmlns:r="http://schemas.openxmlformats.org/officeDocument/2006/relationships" r:embed="rId1">
            <a:duotone>
              <a:schemeClr val="accent5">
                <a:hueOff val="-276334"/>
                <a:satOff val="292"/>
                <a:lumOff val="-54"/>
                <a:alphaOff val="0"/>
                <a:shade val="40000"/>
              </a:schemeClr>
              <a:schemeClr val="accent5">
                <a:hueOff val="-276334"/>
                <a:satOff val="292"/>
                <a:lumOff val="-54"/>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CF669D9A-6383-4713-A943-26803C9440E2}">
      <dsp:nvSpPr>
        <dsp:cNvPr id="0" name=""/>
        <dsp:cNvSpPr/>
      </dsp:nvSpPr>
      <dsp:spPr>
        <a:xfrm>
          <a:off x="164674" y="2989123"/>
          <a:ext cx="879620" cy="703696"/>
        </a:xfrm>
        <a:prstGeom prst="roundRect">
          <a:avLst>
            <a:gd name="adj" fmla="val 10000"/>
          </a:avLst>
        </a:prstGeom>
        <a:blipFill rotWithShape="0">
          <a:blip xmlns:r="http://schemas.openxmlformats.org/officeDocument/2006/relationships" r:embed="rId1">
            <a:duotone>
              <a:schemeClr val="accent5">
                <a:hueOff val="-276334"/>
                <a:satOff val="292"/>
                <a:lumOff val="-54"/>
                <a:alphaOff val="0"/>
                <a:shade val="40000"/>
              </a:schemeClr>
              <a:schemeClr val="accent5">
                <a:hueOff val="-276334"/>
                <a:satOff val="292"/>
                <a:lumOff val="-54"/>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کنجکاو</a:t>
          </a:r>
          <a:endParaRPr lang="en-US" sz="1200" b="1" kern="1200" dirty="0">
            <a:cs typeface="B Titr" pitchFamily="2" charset="-78"/>
          </a:endParaRPr>
        </a:p>
      </dsp:txBody>
      <dsp:txXfrm>
        <a:off x="185285" y="3009734"/>
        <a:ext cx="838398" cy="662474"/>
      </dsp:txXfrm>
    </dsp:sp>
    <dsp:sp modelId="{F2F2BC82-F678-4A42-96A6-F7B0758B9BC0}">
      <dsp:nvSpPr>
        <dsp:cNvPr id="0" name=""/>
        <dsp:cNvSpPr/>
      </dsp:nvSpPr>
      <dsp:spPr>
        <a:xfrm rot="12763636">
          <a:off x="834362" y="2952132"/>
          <a:ext cx="3041836" cy="358131"/>
        </a:xfrm>
        <a:prstGeom prst="leftArrow">
          <a:avLst>
            <a:gd name="adj1" fmla="val 60000"/>
            <a:gd name="adj2" fmla="val 50000"/>
          </a:avLst>
        </a:prstGeom>
        <a:blipFill rotWithShape="0">
          <a:blip xmlns:r="http://schemas.openxmlformats.org/officeDocument/2006/relationships" r:embed="rId1">
            <a:duotone>
              <a:schemeClr val="accent5">
                <a:hueOff val="-552668"/>
                <a:satOff val="584"/>
                <a:lumOff val="-107"/>
                <a:alphaOff val="0"/>
                <a:shade val="40000"/>
              </a:schemeClr>
              <a:schemeClr val="accent5">
                <a:hueOff val="-552668"/>
                <a:satOff val="584"/>
                <a:lumOff val="-107"/>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2C092C5E-10A1-4CFA-A796-1A31B6269AE6}">
      <dsp:nvSpPr>
        <dsp:cNvPr id="0" name=""/>
        <dsp:cNvSpPr/>
      </dsp:nvSpPr>
      <dsp:spPr>
        <a:xfrm>
          <a:off x="635993" y="1957079"/>
          <a:ext cx="879620" cy="703696"/>
        </a:xfrm>
        <a:prstGeom prst="roundRect">
          <a:avLst>
            <a:gd name="adj" fmla="val 10000"/>
          </a:avLst>
        </a:prstGeom>
        <a:blipFill rotWithShape="0">
          <a:blip xmlns:r="http://schemas.openxmlformats.org/officeDocument/2006/relationships" r:embed="rId1">
            <a:duotone>
              <a:schemeClr val="accent5">
                <a:hueOff val="-552668"/>
                <a:satOff val="584"/>
                <a:lumOff val="-107"/>
                <a:alphaOff val="0"/>
                <a:shade val="40000"/>
              </a:schemeClr>
              <a:schemeClr val="accent5">
                <a:hueOff val="-552668"/>
                <a:satOff val="584"/>
                <a:lumOff val="-107"/>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در جستجوی حل مشکل</a:t>
          </a:r>
          <a:endParaRPr lang="en-US" sz="1200" b="1" kern="1200" dirty="0">
            <a:cs typeface="B Titr" pitchFamily="2" charset="-78"/>
          </a:endParaRPr>
        </a:p>
      </dsp:txBody>
      <dsp:txXfrm>
        <a:off x="656604" y="1977690"/>
        <a:ext cx="838398" cy="662474"/>
      </dsp:txXfrm>
    </dsp:sp>
    <dsp:sp modelId="{712F77F9-AC04-4AAF-BF6C-7FCECB6B754F}">
      <dsp:nvSpPr>
        <dsp:cNvPr id="0" name=""/>
        <dsp:cNvSpPr/>
      </dsp:nvSpPr>
      <dsp:spPr>
        <a:xfrm rot="13745455">
          <a:off x="1291166" y="2427745"/>
          <a:ext cx="3057459" cy="358131"/>
        </a:xfrm>
        <a:prstGeom prst="leftArrow">
          <a:avLst>
            <a:gd name="adj1" fmla="val 60000"/>
            <a:gd name="adj2" fmla="val 50000"/>
          </a:avLst>
        </a:prstGeom>
        <a:blipFill rotWithShape="0">
          <a:blip xmlns:r="http://schemas.openxmlformats.org/officeDocument/2006/relationships" r:embed="rId1">
            <a:duotone>
              <a:schemeClr val="accent5">
                <a:hueOff val="-829002"/>
                <a:satOff val="876"/>
                <a:lumOff val="-161"/>
                <a:alphaOff val="0"/>
                <a:shade val="40000"/>
              </a:schemeClr>
              <a:schemeClr val="accent5">
                <a:hueOff val="-829002"/>
                <a:satOff val="876"/>
                <a:lumOff val="-161"/>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96F23715-8D30-4BE2-A041-5B7524A1E7B7}">
      <dsp:nvSpPr>
        <dsp:cNvPr id="0" name=""/>
        <dsp:cNvSpPr/>
      </dsp:nvSpPr>
      <dsp:spPr>
        <a:xfrm>
          <a:off x="1378980" y="1099626"/>
          <a:ext cx="879620" cy="703696"/>
        </a:xfrm>
        <a:prstGeom prst="roundRect">
          <a:avLst>
            <a:gd name="adj" fmla="val 10000"/>
          </a:avLst>
        </a:prstGeom>
        <a:blipFill rotWithShape="0">
          <a:blip xmlns:r="http://schemas.openxmlformats.org/officeDocument/2006/relationships" r:embed="rId1">
            <a:duotone>
              <a:schemeClr val="accent5">
                <a:hueOff val="-829002"/>
                <a:satOff val="876"/>
                <a:lumOff val="-161"/>
                <a:alphaOff val="0"/>
                <a:shade val="40000"/>
              </a:schemeClr>
              <a:schemeClr val="accent5">
                <a:hueOff val="-829002"/>
                <a:satOff val="876"/>
                <a:lumOff val="-161"/>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خوش بین</a:t>
          </a:r>
          <a:endParaRPr lang="en-US" sz="1200" b="1" kern="1200" dirty="0">
            <a:cs typeface="B Titr" pitchFamily="2" charset="-78"/>
          </a:endParaRPr>
        </a:p>
      </dsp:txBody>
      <dsp:txXfrm>
        <a:off x="1399591" y="1120237"/>
        <a:ext cx="838398" cy="662474"/>
      </dsp:txXfrm>
    </dsp:sp>
    <dsp:sp modelId="{23EB2330-CBE8-484D-810E-DFC8E4A6FD02}">
      <dsp:nvSpPr>
        <dsp:cNvPr id="0" name=""/>
        <dsp:cNvSpPr/>
      </dsp:nvSpPr>
      <dsp:spPr>
        <a:xfrm rot="14727273">
          <a:off x="1875635" y="2055734"/>
          <a:ext cx="3070961" cy="358131"/>
        </a:xfrm>
        <a:prstGeom prst="leftArrow">
          <a:avLst>
            <a:gd name="adj1" fmla="val 60000"/>
            <a:gd name="adj2" fmla="val 50000"/>
          </a:avLst>
        </a:prstGeom>
        <a:blipFill rotWithShape="0">
          <a:blip xmlns:r="http://schemas.openxmlformats.org/officeDocument/2006/relationships" r:embed="rId1">
            <a:duotone>
              <a:schemeClr val="accent5">
                <a:hueOff val="-1105336"/>
                <a:satOff val="1168"/>
                <a:lumOff val="-214"/>
                <a:alphaOff val="0"/>
                <a:shade val="40000"/>
              </a:schemeClr>
              <a:schemeClr val="accent5">
                <a:hueOff val="-1105336"/>
                <a:satOff val="1168"/>
                <a:lumOff val="-214"/>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FE5A2E88-758B-482E-A584-3414A626C8E2}">
      <dsp:nvSpPr>
        <dsp:cNvPr id="0" name=""/>
        <dsp:cNvSpPr/>
      </dsp:nvSpPr>
      <dsp:spPr>
        <a:xfrm>
          <a:off x="2333444" y="486229"/>
          <a:ext cx="879620" cy="703696"/>
        </a:xfrm>
        <a:prstGeom prst="roundRect">
          <a:avLst>
            <a:gd name="adj" fmla="val 10000"/>
          </a:avLst>
        </a:prstGeom>
        <a:blipFill rotWithShape="0">
          <a:blip xmlns:r="http://schemas.openxmlformats.org/officeDocument/2006/relationships" r:embed="rId1">
            <a:duotone>
              <a:schemeClr val="accent5">
                <a:hueOff val="-1105336"/>
                <a:satOff val="1168"/>
                <a:lumOff val="-214"/>
                <a:alphaOff val="0"/>
                <a:shade val="40000"/>
              </a:schemeClr>
              <a:schemeClr val="accent5">
                <a:hueOff val="-1105336"/>
                <a:satOff val="1168"/>
                <a:lumOff val="-214"/>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دارای قدرت تخیل</a:t>
          </a:r>
          <a:endParaRPr lang="en-US" sz="1200" b="1" kern="1200" dirty="0">
            <a:cs typeface="B Titr" pitchFamily="2" charset="-78"/>
          </a:endParaRPr>
        </a:p>
      </dsp:txBody>
      <dsp:txXfrm>
        <a:off x="2354055" y="506840"/>
        <a:ext cx="838398" cy="662474"/>
      </dsp:txXfrm>
    </dsp:sp>
    <dsp:sp modelId="{4D3C7E9E-A668-4B8E-9C92-7102F76A06EF}">
      <dsp:nvSpPr>
        <dsp:cNvPr id="0" name=""/>
        <dsp:cNvSpPr/>
      </dsp:nvSpPr>
      <dsp:spPr>
        <a:xfrm rot="15709091">
          <a:off x="2541621" y="1863013"/>
          <a:ext cx="3078629" cy="358131"/>
        </a:xfrm>
        <a:prstGeom prst="leftArrow">
          <a:avLst>
            <a:gd name="adj1" fmla="val 60000"/>
            <a:gd name="adj2" fmla="val 50000"/>
          </a:avLst>
        </a:prstGeom>
        <a:blipFill rotWithShape="0">
          <a:blip xmlns:r="http://schemas.openxmlformats.org/officeDocument/2006/relationships" r:embed="rId1">
            <a:duotone>
              <a:schemeClr val="accent5">
                <a:hueOff val="-1381669"/>
                <a:satOff val="1460"/>
                <a:lumOff val="-268"/>
                <a:alphaOff val="0"/>
                <a:shade val="40000"/>
              </a:schemeClr>
              <a:schemeClr val="accent5">
                <a:hueOff val="-1381669"/>
                <a:satOff val="1460"/>
                <a:lumOff val="-268"/>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957FEF79-55BD-4AA3-B134-8F401B30B748}">
      <dsp:nvSpPr>
        <dsp:cNvPr id="0" name=""/>
        <dsp:cNvSpPr/>
      </dsp:nvSpPr>
      <dsp:spPr>
        <a:xfrm>
          <a:off x="3422059" y="166583"/>
          <a:ext cx="879620" cy="703696"/>
        </a:xfrm>
        <a:prstGeom prst="roundRect">
          <a:avLst>
            <a:gd name="adj" fmla="val 10000"/>
          </a:avLst>
        </a:prstGeom>
        <a:blipFill rotWithShape="0">
          <a:blip xmlns:r="http://schemas.openxmlformats.org/officeDocument/2006/relationships" r:embed="rId1">
            <a:duotone>
              <a:schemeClr val="accent5">
                <a:hueOff val="-1381669"/>
                <a:satOff val="1460"/>
                <a:lumOff val="-268"/>
                <a:alphaOff val="0"/>
                <a:shade val="40000"/>
              </a:schemeClr>
              <a:schemeClr val="accent5">
                <a:hueOff val="-1381669"/>
                <a:satOff val="1460"/>
                <a:lumOff val="-268"/>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توانایی به تعلیق گذاشتن داوری</a:t>
          </a:r>
          <a:endParaRPr lang="en-US" sz="1200" b="1" kern="1200" dirty="0">
            <a:cs typeface="B Titr" pitchFamily="2" charset="-78"/>
          </a:endParaRPr>
        </a:p>
      </dsp:txBody>
      <dsp:txXfrm>
        <a:off x="3442670" y="187194"/>
        <a:ext cx="838398" cy="662474"/>
      </dsp:txXfrm>
    </dsp:sp>
    <dsp:sp modelId="{FFC56921-8535-49CE-B111-F87F9B2075D6}">
      <dsp:nvSpPr>
        <dsp:cNvPr id="0" name=""/>
        <dsp:cNvSpPr/>
      </dsp:nvSpPr>
      <dsp:spPr>
        <a:xfrm rot="16690909">
          <a:off x="3238060" y="1863013"/>
          <a:ext cx="3078629" cy="358131"/>
        </a:xfrm>
        <a:prstGeom prst="leftArrow">
          <a:avLst>
            <a:gd name="adj1" fmla="val 60000"/>
            <a:gd name="adj2" fmla="val 50000"/>
          </a:avLst>
        </a:prstGeom>
        <a:blipFill rotWithShape="0">
          <a:blip xmlns:r="http://schemas.openxmlformats.org/officeDocument/2006/relationships" r:embed="rId1">
            <a:duotone>
              <a:schemeClr val="accent5">
                <a:hueOff val="-1658003"/>
                <a:satOff val="1753"/>
                <a:lumOff val="-321"/>
                <a:alphaOff val="0"/>
                <a:shade val="40000"/>
              </a:schemeClr>
              <a:schemeClr val="accent5">
                <a:hueOff val="-1658003"/>
                <a:satOff val="1753"/>
                <a:lumOff val="-321"/>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D2C00165-A698-4A0F-9468-0F804D23CC8F}">
      <dsp:nvSpPr>
        <dsp:cNvPr id="0" name=""/>
        <dsp:cNvSpPr/>
      </dsp:nvSpPr>
      <dsp:spPr>
        <a:xfrm>
          <a:off x="4556632" y="166583"/>
          <a:ext cx="879620" cy="703696"/>
        </a:xfrm>
        <a:prstGeom prst="roundRect">
          <a:avLst>
            <a:gd name="adj" fmla="val 10000"/>
          </a:avLst>
        </a:prstGeom>
        <a:blipFill rotWithShape="0">
          <a:blip xmlns:r="http://schemas.openxmlformats.org/officeDocument/2006/relationships" r:embed="rId1">
            <a:duotone>
              <a:schemeClr val="accent5">
                <a:hueOff val="-1658003"/>
                <a:satOff val="1753"/>
                <a:lumOff val="-321"/>
                <a:alphaOff val="0"/>
                <a:shade val="40000"/>
              </a:schemeClr>
              <a:schemeClr val="accent5">
                <a:hueOff val="-1658003"/>
                <a:satOff val="1753"/>
                <a:lumOff val="-321"/>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دارای قدرت تخیل</a:t>
          </a:r>
          <a:endParaRPr kumimoji="0" lang="fa-IR" sz="1200" b="1" i="0" u="none" strike="noStrike" kern="1200" cap="none" spc="0" normalizeH="0" baseline="0" noProof="0" dirty="0" smtClean="0">
            <a:ln/>
            <a:effectLst/>
            <a:uLnTx/>
            <a:uFillTx/>
            <a:latin typeface="+mn-lt"/>
            <a:ea typeface="+mn-ea"/>
            <a:cs typeface="B Titr" pitchFamily="2" charset="-78"/>
          </a:endParaRPr>
        </a:p>
      </dsp:txBody>
      <dsp:txXfrm>
        <a:off x="4577243" y="187194"/>
        <a:ext cx="838398" cy="662474"/>
      </dsp:txXfrm>
    </dsp:sp>
    <dsp:sp modelId="{137271C1-11A6-429D-B1AE-2A7FD5A4B77E}">
      <dsp:nvSpPr>
        <dsp:cNvPr id="0" name=""/>
        <dsp:cNvSpPr/>
      </dsp:nvSpPr>
      <dsp:spPr>
        <a:xfrm rot="17672727">
          <a:off x="3911715" y="2055734"/>
          <a:ext cx="3070961" cy="358131"/>
        </a:xfrm>
        <a:prstGeom prst="leftArrow">
          <a:avLst>
            <a:gd name="adj1" fmla="val 60000"/>
            <a:gd name="adj2" fmla="val 50000"/>
          </a:avLst>
        </a:prstGeom>
        <a:blipFill rotWithShape="0">
          <a:blip xmlns:r="http://schemas.openxmlformats.org/officeDocument/2006/relationships" r:embed="rId1">
            <a:duotone>
              <a:schemeClr val="accent5">
                <a:hueOff val="-1934337"/>
                <a:satOff val="2045"/>
                <a:lumOff val="-375"/>
                <a:alphaOff val="0"/>
                <a:shade val="40000"/>
              </a:schemeClr>
              <a:schemeClr val="accent5">
                <a:hueOff val="-1934337"/>
                <a:satOff val="2045"/>
                <a:lumOff val="-375"/>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85EA70C3-C048-470E-8769-0A43DA9E663A}">
      <dsp:nvSpPr>
        <dsp:cNvPr id="0" name=""/>
        <dsp:cNvSpPr/>
      </dsp:nvSpPr>
      <dsp:spPr>
        <a:xfrm>
          <a:off x="5645247" y="486229"/>
          <a:ext cx="879620" cy="703696"/>
        </a:xfrm>
        <a:prstGeom prst="roundRect">
          <a:avLst>
            <a:gd name="adj" fmla="val 10000"/>
          </a:avLst>
        </a:prstGeom>
        <a:blipFill rotWithShape="0">
          <a:blip xmlns:r="http://schemas.openxmlformats.org/officeDocument/2006/relationships" r:embed="rId1">
            <a:duotone>
              <a:schemeClr val="accent5">
                <a:hueOff val="-1934337"/>
                <a:satOff val="2045"/>
                <a:lumOff val="-375"/>
                <a:alphaOff val="0"/>
                <a:shade val="40000"/>
              </a:schemeClr>
              <a:schemeClr val="accent5">
                <a:hueOff val="-1934337"/>
                <a:satOff val="2045"/>
                <a:lumOff val="-375"/>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جالب دیدن مشکلات</a:t>
          </a:r>
          <a:endParaRPr lang="en-US" sz="1200" b="1" kern="1200" dirty="0">
            <a:cs typeface="B Titr" pitchFamily="2" charset="-78"/>
          </a:endParaRPr>
        </a:p>
      </dsp:txBody>
      <dsp:txXfrm>
        <a:off x="5665858" y="506840"/>
        <a:ext cx="838398" cy="662474"/>
      </dsp:txXfrm>
    </dsp:sp>
    <dsp:sp modelId="{B7F28053-7365-4559-ADA7-ABA17F4486CC}">
      <dsp:nvSpPr>
        <dsp:cNvPr id="0" name=""/>
        <dsp:cNvSpPr/>
      </dsp:nvSpPr>
      <dsp:spPr>
        <a:xfrm rot="18654545">
          <a:off x="4509686" y="2427745"/>
          <a:ext cx="3057459" cy="358131"/>
        </a:xfrm>
        <a:prstGeom prst="leftArrow">
          <a:avLst>
            <a:gd name="adj1" fmla="val 60000"/>
            <a:gd name="adj2" fmla="val 50000"/>
          </a:avLst>
        </a:prstGeom>
        <a:blipFill rotWithShape="0">
          <a:blip xmlns:r="http://schemas.openxmlformats.org/officeDocument/2006/relationships" r:embed="rId1">
            <a:duotone>
              <a:schemeClr val="accent5">
                <a:hueOff val="-2210671"/>
                <a:satOff val="2337"/>
                <a:lumOff val="-428"/>
                <a:alphaOff val="0"/>
                <a:shade val="40000"/>
              </a:schemeClr>
              <a:schemeClr val="accent5">
                <a:hueOff val="-2210671"/>
                <a:satOff val="2337"/>
                <a:lumOff val="-428"/>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87B279BD-394F-4FC5-9F35-2C7DD12B88F8}">
      <dsp:nvSpPr>
        <dsp:cNvPr id="0" name=""/>
        <dsp:cNvSpPr/>
      </dsp:nvSpPr>
      <dsp:spPr>
        <a:xfrm>
          <a:off x="6599711" y="1099626"/>
          <a:ext cx="879620" cy="703696"/>
        </a:xfrm>
        <a:prstGeom prst="roundRect">
          <a:avLst>
            <a:gd name="adj" fmla="val 10000"/>
          </a:avLst>
        </a:prstGeom>
        <a:blipFill rotWithShape="0">
          <a:blip xmlns:r="http://schemas.openxmlformats.org/officeDocument/2006/relationships" r:embed="rId1">
            <a:duotone>
              <a:schemeClr val="accent5">
                <a:hueOff val="-2210671"/>
                <a:satOff val="2337"/>
                <a:lumOff val="-428"/>
                <a:alphaOff val="0"/>
                <a:shade val="40000"/>
              </a:schemeClr>
              <a:schemeClr val="accent5">
                <a:hueOff val="-2210671"/>
                <a:satOff val="2337"/>
                <a:lumOff val="-428"/>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دیدن مشکلات به عنوان فرصت</a:t>
          </a:r>
          <a:endParaRPr kumimoji="0" lang="fa-IR" sz="1200" b="1" i="0" u="none" strike="noStrike" kern="1200" cap="none" spc="0" normalizeH="0" baseline="0" noProof="0" dirty="0" smtClean="0">
            <a:ln/>
            <a:effectLst/>
            <a:uLnTx/>
            <a:uFillTx/>
            <a:latin typeface="+mn-lt"/>
            <a:ea typeface="+mn-ea"/>
            <a:cs typeface="B Titr" pitchFamily="2" charset="-78"/>
          </a:endParaRPr>
        </a:p>
      </dsp:txBody>
      <dsp:txXfrm>
        <a:off x="6620322" y="1120237"/>
        <a:ext cx="838398" cy="662474"/>
      </dsp:txXfrm>
    </dsp:sp>
    <dsp:sp modelId="{B76CB8A5-734C-4BBA-AEEC-DDF7D993FF06}">
      <dsp:nvSpPr>
        <dsp:cNvPr id="0" name=""/>
        <dsp:cNvSpPr/>
      </dsp:nvSpPr>
      <dsp:spPr>
        <a:xfrm rot="19636364">
          <a:off x="4982112" y="2952132"/>
          <a:ext cx="3041836" cy="358131"/>
        </a:xfrm>
        <a:prstGeom prst="leftArrow">
          <a:avLst>
            <a:gd name="adj1" fmla="val 60000"/>
            <a:gd name="adj2" fmla="val 50000"/>
          </a:avLst>
        </a:prstGeom>
        <a:blipFill rotWithShape="0">
          <a:blip xmlns:r="http://schemas.openxmlformats.org/officeDocument/2006/relationships" r:embed="rId1">
            <a:duotone>
              <a:schemeClr val="accent5">
                <a:hueOff val="-2487005"/>
                <a:satOff val="2629"/>
                <a:lumOff val="-482"/>
                <a:alphaOff val="0"/>
                <a:shade val="40000"/>
              </a:schemeClr>
              <a:schemeClr val="accent5">
                <a:hueOff val="-2487005"/>
                <a:satOff val="2629"/>
                <a:lumOff val="-482"/>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6CAF8AB0-3070-400B-9FF3-6CE3F1E8CAFE}">
      <dsp:nvSpPr>
        <dsp:cNvPr id="0" name=""/>
        <dsp:cNvSpPr/>
      </dsp:nvSpPr>
      <dsp:spPr>
        <a:xfrm>
          <a:off x="7342698" y="1957079"/>
          <a:ext cx="879620" cy="703696"/>
        </a:xfrm>
        <a:prstGeom prst="roundRect">
          <a:avLst>
            <a:gd name="adj" fmla="val 10000"/>
          </a:avLst>
        </a:prstGeom>
        <a:blipFill rotWithShape="0">
          <a:blip xmlns:r="http://schemas.openxmlformats.org/officeDocument/2006/relationships" r:embed="rId1">
            <a:duotone>
              <a:schemeClr val="accent5">
                <a:hueOff val="-2487005"/>
                <a:satOff val="2629"/>
                <a:lumOff val="-482"/>
                <a:alphaOff val="0"/>
                <a:shade val="40000"/>
              </a:schemeClr>
              <a:schemeClr val="accent5">
                <a:hueOff val="-2487005"/>
                <a:satOff val="2629"/>
                <a:lumOff val="-482"/>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پذیرای عاطفی مشکلات</a:t>
          </a:r>
          <a:endParaRPr lang="en-US" sz="1200" b="1" kern="1200" dirty="0">
            <a:cs typeface="B Titr" pitchFamily="2" charset="-78"/>
          </a:endParaRPr>
        </a:p>
      </dsp:txBody>
      <dsp:txXfrm>
        <a:off x="7363309" y="1977690"/>
        <a:ext cx="838398" cy="662474"/>
      </dsp:txXfrm>
    </dsp:sp>
    <dsp:sp modelId="{10076514-72FF-48DE-A666-E8ED3EFE71B8}">
      <dsp:nvSpPr>
        <dsp:cNvPr id="0" name=""/>
        <dsp:cNvSpPr/>
      </dsp:nvSpPr>
      <dsp:spPr>
        <a:xfrm rot="20618182">
          <a:off x="5285991" y="3588616"/>
          <a:ext cx="3029187" cy="358131"/>
        </a:xfrm>
        <a:prstGeom prst="leftArrow">
          <a:avLst>
            <a:gd name="adj1" fmla="val 60000"/>
            <a:gd name="adj2" fmla="val 50000"/>
          </a:avLst>
        </a:prstGeom>
        <a:blipFill rotWithShape="0">
          <a:blip xmlns:r="http://schemas.openxmlformats.org/officeDocument/2006/relationships" r:embed="rId1">
            <a:duotone>
              <a:schemeClr val="accent5">
                <a:hueOff val="-2763339"/>
                <a:satOff val="2921"/>
                <a:lumOff val="-535"/>
                <a:alphaOff val="0"/>
                <a:shade val="40000"/>
              </a:schemeClr>
              <a:schemeClr val="accent5">
                <a:hueOff val="-2763339"/>
                <a:satOff val="2921"/>
                <a:lumOff val="-535"/>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B122E11F-69C4-4B25-87B8-153165425E25}">
      <dsp:nvSpPr>
        <dsp:cNvPr id="0" name=""/>
        <dsp:cNvSpPr/>
      </dsp:nvSpPr>
      <dsp:spPr>
        <a:xfrm>
          <a:off x="7814017" y="2989123"/>
          <a:ext cx="879620" cy="703696"/>
        </a:xfrm>
        <a:prstGeom prst="roundRect">
          <a:avLst>
            <a:gd name="adj" fmla="val 10000"/>
          </a:avLst>
        </a:prstGeom>
        <a:blipFill rotWithShape="0">
          <a:blip xmlns:r="http://schemas.openxmlformats.org/officeDocument/2006/relationships" r:embed="rId1">
            <a:duotone>
              <a:schemeClr val="accent5">
                <a:hueOff val="-2763339"/>
                <a:satOff val="2921"/>
                <a:lumOff val="-535"/>
                <a:alphaOff val="0"/>
                <a:shade val="40000"/>
              </a:schemeClr>
              <a:schemeClr val="accent5">
                <a:hueOff val="-2763339"/>
                <a:satOff val="2921"/>
                <a:lumOff val="-535"/>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به مبارزه طلبیدن پیش فرض ها</a:t>
          </a:r>
          <a:endParaRPr lang="en-US" sz="1200" b="1" kern="1200" dirty="0">
            <a:cs typeface="B Titr" pitchFamily="2" charset="-78"/>
          </a:endParaRPr>
        </a:p>
      </dsp:txBody>
      <dsp:txXfrm>
        <a:off x="7834628" y="3009734"/>
        <a:ext cx="838398" cy="662474"/>
      </dsp:txXfrm>
    </dsp:sp>
    <dsp:sp modelId="{077D76F6-984E-4F5C-9E97-8CD95448620D}">
      <dsp:nvSpPr>
        <dsp:cNvPr id="0" name=""/>
        <dsp:cNvSpPr/>
      </dsp:nvSpPr>
      <dsp:spPr>
        <a:xfrm>
          <a:off x="5390994" y="4284930"/>
          <a:ext cx="3024299" cy="358131"/>
        </a:xfrm>
        <a:prstGeom prst="leftArrow">
          <a:avLst>
            <a:gd name="adj1" fmla="val 60000"/>
            <a:gd name="adj2" fmla="val 50000"/>
          </a:avLst>
        </a:prstGeom>
        <a:blipFill rotWithShape="0">
          <a:blip xmlns:r="http://schemas.openxmlformats.org/officeDocument/2006/relationships" r:embed="rId1">
            <a:duotone>
              <a:schemeClr val="accent5">
                <a:hueOff val="-3039673"/>
                <a:satOff val="3213"/>
                <a:lumOff val="-589"/>
                <a:alphaOff val="0"/>
                <a:shade val="40000"/>
              </a:schemeClr>
              <a:schemeClr val="accent5">
                <a:hueOff val="-3039673"/>
                <a:satOff val="3213"/>
                <a:lumOff val="-589"/>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sp>
    <dsp:sp modelId="{3DFCE62C-77C7-4DFF-8599-B34935AA0F02}">
      <dsp:nvSpPr>
        <dsp:cNvPr id="0" name=""/>
        <dsp:cNvSpPr/>
      </dsp:nvSpPr>
      <dsp:spPr>
        <a:xfrm>
          <a:off x="7975483" y="4112148"/>
          <a:ext cx="879620" cy="703696"/>
        </a:xfrm>
        <a:prstGeom prst="roundRect">
          <a:avLst>
            <a:gd name="adj" fmla="val 10000"/>
          </a:avLst>
        </a:prstGeom>
        <a:blipFill rotWithShape="0">
          <a:blip xmlns:r="http://schemas.openxmlformats.org/officeDocument/2006/relationships" r:embed="rId1">
            <a:duotone>
              <a:schemeClr val="accent5">
                <a:hueOff val="-3039673"/>
                <a:satOff val="3213"/>
                <a:lumOff val="-589"/>
                <a:alphaOff val="0"/>
                <a:shade val="40000"/>
              </a:schemeClr>
              <a:schemeClr val="accent5">
                <a:hueOff val="-3039673"/>
                <a:satOff val="3213"/>
                <a:lumOff val="-589"/>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rtl="0">
            <a:lnSpc>
              <a:spcPct val="90000"/>
            </a:lnSpc>
            <a:spcBef>
              <a:spcPct val="0"/>
            </a:spcBef>
            <a:spcAft>
              <a:spcPct val="35000"/>
            </a:spcAft>
          </a:pPr>
          <a:r>
            <a:rPr kumimoji="0" lang="fa-IR" sz="1200" b="1" i="0" u="none" strike="noStrike" kern="1200" cap="none" spc="0" normalizeH="0" baseline="0" noProof="0" smtClean="0">
              <a:ln/>
              <a:effectLst/>
              <a:uLnTx/>
              <a:uFillTx/>
              <a:latin typeface="+mn-lt"/>
              <a:ea typeface="+mn-ea"/>
              <a:cs typeface="B Titr" pitchFamily="2" charset="-78"/>
            </a:rPr>
            <a:t>دارای پشتکار و سخت کوش</a:t>
          </a:r>
          <a:endParaRPr lang="en-US" sz="1200" b="1" kern="1200" dirty="0">
            <a:cs typeface="B Titr" pitchFamily="2" charset="-78"/>
          </a:endParaRPr>
        </a:p>
      </dsp:txBody>
      <dsp:txXfrm>
        <a:off x="7996094" y="4132759"/>
        <a:ext cx="838398" cy="66247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592EDE-4A45-4314-B4A9-413D8EF99D68}">
      <dsp:nvSpPr>
        <dsp:cNvPr id="0" name=""/>
        <dsp:cNvSpPr/>
      </dsp:nvSpPr>
      <dsp:spPr>
        <a:xfrm>
          <a:off x="1564492" y="0"/>
          <a:ext cx="1671649" cy="92869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fa-IR" sz="3500" kern="1200" dirty="0" smtClean="0">
              <a:cs typeface="B Titr" pitchFamily="2" charset="-78"/>
            </a:rPr>
            <a:t>سازمان</a:t>
          </a:r>
          <a:endParaRPr lang="en-US" sz="3500" kern="1200" dirty="0">
            <a:cs typeface="B Titr" pitchFamily="2" charset="-78"/>
          </a:endParaRPr>
        </a:p>
      </dsp:txBody>
      <dsp:txXfrm>
        <a:off x="1591693" y="27201"/>
        <a:ext cx="1617247" cy="874292"/>
      </dsp:txXfrm>
    </dsp:sp>
    <dsp:sp modelId="{AE19FC89-228B-46B1-843D-B42CC6C740A9}">
      <dsp:nvSpPr>
        <dsp:cNvPr id="0" name=""/>
        <dsp:cNvSpPr/>
      </dsp:nvSpPr>
      <dsp:spPr>
        <a:xfrm>
          <a:off x="3979096" y="0"/>
          <a:ext cx="1671649" cy="92869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fa-IR" sz="3500" kern="1200" dirty="0" smtClean="0">
              <a:cs typeface="B Titr" pitchFamily="2" charset="-78"/>
            </a:rPr>
            <a:t>فرد</a:t>
          </a:r>
          <a:endParaRPr lang="en-US" sz="3500" kern="1200" dirty="0">
            <a:cs typeface="B Titr" pitchFamily="2" charset="-78"/>
          </a:endParaRPr>
        </a:p>
      </dsp:txBody>
      <dsp:txXfrm>
        <a:off x="4006297" y="27201"/>
        <a:ext cx="1617247" cy="874292"/>
      </dsp:txXfrm>
    </dsp:sp>
    <dsp:sp modelId="{A89B7833-BCAE-455A-BF6D-AE349C5FE890}">
      <dsp:nvSpPr>
        <dsp:cNvPr id="0" name=""/>
        <dsp:cNvSpPr/>
      </dsp:nvSpPr>
      <dsp:spPr>
        <a:xfrm>
          <a:off x="3259358" y="3946949"/>
          <a:ext cx="696520" cy="696520"/>
        </a:xfrm>
        <a:prstGeom prst="triangl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sp>
    <dsp:sp modelId="{DC7C0142-DB33-4E11-BC9C-D11C3DCC0DA2}">
      <dsp:nvSpPr>
        <dsp:cNvPr id="0" name=""/>
        <dsp:cNvSpPr/>
      </dsp:nvSpPr>
      <dsp:spPr>
        <a:xfrm>
          <a:off x="1518057" y="3655339"/>
          <a:ext cx="4179123" cy="28232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95000" rotWithShape="0">
            <a:srgbClr val="000000">
              <a:alpha val="50000"/>
            </a:srgbClr>
          </a:outerShdw>
          <a:softEdge rad="12700"/>
        </a:effectLst>
      </dsp:spPr>
      <dsp:style>
        <a:lnRef idx="1">
          <a:scrgbClr r="0" g="0" b="0"/>
        </a:lnRef>
        <a:fillRef idx="1">
          <a:scrgbClr r="0" g="0" b="0"/>
        </a:fillRef>
        <a:effectRef idx="2">
          <a:scrgbClr r="0" g="0" b="0"/>
        </a:effectRef>
        <a:fontRef idx="minor"/>
      </dsp:style>
    </dsp:sp>
    <dsp:sp modelId="{D3A93C74-3824-4600-8E29-BB0E0D383353}">
      <dsp:nvSpPr>
        <dsp:cNvPr id="0" name=""/>
        <dsp:cNvSpPr/>
      </dsp:nvSpPr>
      <dsp:spPr>
        <a:xfrm>
          <a:off x="3979096" y="2841803"/>
          <a:ext cx="1671649" cy="780102"/>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kern="1200" dirty="0" smtClean="0">
              <a:cs typeface="B Titr" pitchFamily="2" charset="-78"/>
            </a:rPr>
            <a:t>تشویق و حمایت</a:t>
          </a:r>
          <a:endParaRPr lang="en-US" sz="2400" kern="1200" dirty="0">
            <a:cs typeface="B Titr" pitchFamily="2" charset="-78"/>
          </a:endParaRPr>
        </a:p>
      </dsp:txBody>
      <dsp:txXfrm>
        <a:off x="4017177" y="2879884"/>
        <a:ext cx="1595487" cy="703940"/>
      </dsp:txXfrm>
    </dsp:sp>
    <dsp:sp modelId="{D9C5BB21-1120-4E5A-965F-6DFB0BF58DF1}">
      <dsp:nvSpPr>
        <dsp:cNvPr id="0" name=""/>
        <dsp:cNvSpPr/>
      </dsp:nvSpPr>
      <dsp:spPr>
        <a:xfrm>
          <a:off x="3979096" y="2005979"/>
          <a:ext cx="1671649" cy="780102"/>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kern="1200" dirty="0" smtClean="0">
              <a:cs typeface="B Titr" pitchFamily="2" charset="-78"/>
            </a:rPr>
            <a:t>آزادی و اختیار</a:t>
          </a:r>
          <a:endParaRPr lang="en-US" sz="2400" kern="1200" dirty="0">
            <a:cs typeface="B Titr" pitchFamily="2" charset="-78"/>
          </a:endParaRPr>
        </a:p>
      </dsp:txBody>
      <dsp:txXfrm>
        <a:off x="4017177" y="2044060"/>
        <a:ext cx="1595487" cy="703940"/>
      </dsp:txXfrm>
    </dsp:sp>
    <dsp:sp modelId="{0EE6F673-73D7-48AE-AFFB-9B106294E146}">
      <dsp:nvSpPr>
        <dsp:cNvPr id="0" name=""/>
        <dsp:cNvSpPr/>
      </dsp:nvSpPr>
      <dsp:spPr>
        <a:xfrm>
          <a:off x="3979096" y="1170154"/>
          <a:ext cx="1671649" cy="780102"/>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kern="1200" dirty="0" smtClean="0">
              <a:cs typeface="B Titr" pitchFamily="2" charset="-78"/>
            </a:rPr>
            <a:t>چالش</a:t>
          </a:r>
          <a:endParaRPr lang="en-US" sz="2400" kern="1200" dirty="0">
            <a:cs typeface="B Titr" pitchFamily="2" charset="-78"/>
          </a:endParaRPr>
        </a:p>
      </dsp:txBody>
      <dsp:txXfrm>
        <a:off x="4017177" y="1208235"/>
        <a:ext cx="1595487" cy="703940"/>
      </dsp:txXfrm>
    </dsp:sp>
    <dsp:sp modelId="{EC4E9F31-71F8-4945-A4D6-7420A2971733}">
      <dsp:nvSpPr>
        <dsp:cNvPr id="0" name=""/>
        <dsp:cNvSpPr/>
      </dsp:nvSpPr>
      <dsp:spPr>
        <a:xfrm>
          <a:off x="1564492" y="2841803"/>
          <a:ext cx="1671649" cy="780102"/>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kern="1200" dirty="0" smtClean="0">
              <a:cs typeface="B Titr" pitchFamily="2" charset="-78"/>
            </a:rPr>
            <a:t>مزیت آفرین</a:t>
          </a:r>
          <a:endParaRPr lang="en-US" sz="2400" kern="1200" dirty="0">
            <a:cs typeface="B Titr" pitchFamily="2" charset="-78"/>
          </a:endParaRPr>
        </a:p>
      </dsp:txBody>
      <dsp:txXfrm>
        <a:off x="1602573" y="2879884"/>
        <a:ext cx="1595487" cy="703940"/>
      </dsp:txXfrm>
    </dsp:sp>
    <dsp:sp modelId="{4D9A0286-C7C0-4407-8BFC-1E25D5E6255D}">
      <dsp:nvSpPr>
        <dsp:cNvPr id="0" name=""/>
        <dsp:cNvSpPr/>
      </dsp:nvSpPr>
      <dsp:spPr>
        <a:xfrm>
          <a:off x="1564492" y="2005979"/>
          <a:ext cx="1671649" cy="780102"/>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kern="1200" dirty="0" smtClean="0">
              <a:cs typeface="B Titr" pitchFamily="2" charset="-78"/>
            </a:rPr>
            <a:t>ارزشمند بودن</a:t>
          </a:r>
          <a:endParaRPr lang="en-US" sz="2400" kern="1200" dirty="0">
            <a:cs typeface="B Titr" pitchFamily="2" charset="-78"/>
          </a:endParaRPr>
        </a:p>
      </dsp:txBody>
      <dsp:txXfrm>
        <a:off x="1602573" y="2044060"/>
        <a:ext cx="1595487" cy="703940"/>
      </dsp:txXfrm>
    </dsp:sp>
    <dsp:sp modelId="{5113E64F-702E-4F79-B377-3813940D7DD4}">
      <dsp:nvSpPr>
        <dsp:cNvPr id="0" name=""/>
        <dsp:cNvSpPr/>
      </dsp:nvSpPr>
      <dsp:spPr>
        <a:xfrm>
          <a:off x="1564492" y="1170154"/>
          <a:ext cx="1671649" cy="780102"/>
        </a:xfrm>
        <a:prstGeom prst="roundRect">
          <a:avLst/>
        </a:prstGeom>
        <a:blipFill rotWithShape="0">
          <a:blip xmlns:r="http://schemas.openxmlformats.org/officeDocument/2006/relationships" r:embed="rId1">
            <a:duotone>
              <a:schemeClr val="accent1">
                <a:hueOff val="0"/>
                <a:satOff val="0"/>
                <a:lumOff val="0"/>
                <a:alphaOff val="0"/>
                <a:shade val="40000"/>
              </a:schemeClr>
              <a:schemeClr val="accent1">
                <a:hueOff val="0"/>
                <a:satOff val="0"/>
                <a:lumOff val="0"/>
                <a:alphaOff val="0"/>
                <a:tint val="42000"/>
              </a:schemeClr>
            </a:duotone>
          </a:blip>
          <a:tile tx="0" ty="0" sx="40000" sy="40000" flip="none" algn="tl"/>
        </a:blipFill>
        <a:ln>
          <a:noFill/>
        </a:ln>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a-IR" sz="2400" kern="1200" dirty="0" smtClean="0">
              <a:cs typeface="B Titr" pitchFamily="2" charset="-78"/>
            </a:rPr>
            <a:t>تعهد و جدیت</a:t>
          </a:r>
          <a:endParaRPr lang="en-US" sz="2400" kern="1200" dirty="0">
            <a:cs typeface="B Titr" pitchFamily="2" charset="-78"/>
          </a:endParaRPr>
        </a:p>
      </dsp:txBody>
      <dsp:txXfrm>
        <a:off x="1602573" y="1208235"/>
        <a:ext cx="1595487" cy="703940"/>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0.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14FD0A-694B-4D06-B86B-F9DAD9E774B0}" type="datetimeFigureOut">
              <a:rPr lang="en-US" smtClean="0"/>
              <a:pPr/>
              <a:t>12/24/2017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959896-28FD-4870-937F-C2FD1AEB6899}" type="slidenum">
              <a:rPr lang="en-US" smtClean="0"/>
              <a:pPr/>
              <a:t>‹#›</a:t>
            </a:fld>
            <a:endParaRPr lang="en-US"/>
          </a:p>
        </p:txBody>
      </p:sp>
    </p:spTree>
    <p:extLst>
      <p:ext uri="{BB962C8B-B14F-4D97-AF65-F5344CB8AC3E}">
        <p14:creationId xmlns:p14="http://schemas.microsoft.com/office/powerpoint/2010/main" val="3729615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dirty="0"/>
          </a:p>
        </p:txBody>
      </p:sp>
      <p:sp>
        <p:nvSpPr>
          <p:cNvPr id="4" name="Slide Number Placeholder 3"/>
          <p:cNvSpPr>
            <a:spLocks noGrp="1"/>
          </p:cNvSpPr>
          <p:nvPr>
            <p:ph type="sldNum" sz="quarter" idx="10"/>
          </p:nvPr>
        </p:nvSpPr>
        <p:spPr/>
        <p:txBody>
          <a:bodyPr/>
          <a:lstStyle/>
          <a:p>
            <a:fld id="{F3959896-28FD-4870-937F-C2FD1AEB6899}"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endParaRPr lang="en-US" dirty="0"/>
          </a:p>
        </p:txBody>
      </p:sp>
      <p:sp>
        <p:nvSpPr>
          <p:cNvPr id="4" name="Slide Number Placeholder 3"/>
          <p:cNvSpPr>
            <a:spLocks noGrp="1"/>
          </p:cNvSpPr>
          <p:nvPr>
            <p:ph type="sldNum" sz="quarter" idx="10"/>
          </p:nvPr>
        </p:nvSpPr>
        <p:spPr/>
        <p:txBody>
          <a:bodyPr/>
          <a:lstStyle/>
          <a:p>
            <a:fld id="{F3959896-28FD-4870-937F-C2FD1AEB6899}" type="slidenum">
              <a:rPr lang="en-US" smtClean="0"/>
              <a:pPr/>
              <a:t>30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dirty="0"/>
          </a:p>
        </p:txBody>
      </p:sp>
      <p:sp>
        <p:nvSpPr>
          <p:cNvPr id="4" name="Slide Number Placeholder 3"/>
          <p:cNvSpPr>
            <a:spLocks noGrp="1"/>
          </p:cNvSpPr>
          <p:nvPr>
            <p:ph type="sldNum" sz="quarter" idx="10"/>
          </p:nvPr>
        </p:nvSpPr>
        <p:spPr/>
        <p:txBody>
          <a:bodyPr/>
          <a:lstStyle/>
          <a:p>
            <a:fld id="{F3959896-28FD-4870-937F-C2FD1AEB6899}" type="slidenum">
              <a:rPr lang="en-US" smtClean="0"/>
              <a:pPr/>
              <a:t>32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959896-28FD-4870-937F-C2FD1AEB6899}"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C87DC2A5-CACA-49C7-A477-5D73A93CDF36}" type="slidenum">
              <a:rPr lang="ar-SA"/>
              <a:pPr/>
              <a:t>14</a:t>
            </a:fld>
            <a:endParaRPr lang="en-US"/>
          </a:p>
        </p:txBody>
      </p:sp>
      <p:sp>
        <p:nvSpPr>
          <p:cNvPr id="96259" name="Slide Image Placeholder 1"/>
          <p:cNvSpPr>
            <a:spLocks noGrp="1" noRot="1" noChangeAspect="1" noTextEdit="1"/>
          </p:cNvSpPr>
          <p:nvPr>
            <p:ph type="sldImg"/>
          </p:nvPr>
        </p:nvSpPr>
        <p:spPr>
          <a:ln/>
        </p:spPr>
      </p:sp>
      <p:sp>
        <p:nvSpPr>
          <p:cNvPr id="96260" name="Notes Placeholder 2"/>
          <p:cNvSpPr>
            <a:spLocks noGrp="1"/>
          </p:cNvSpPr>
          <p:nvPr>
            <p:ph type="body" idx="1"/>
          </p:nvPr>
        </p:nvSpPr>
        <p:spPr>
          <a:noFill/>
          <a:ln/>
        </p:spPr>
        <p:txBody>
          <a:bodyPr/>
          <a:lstStyle/>
          <a:p>
            <a:pPr eaLnBrk="1" hangingPunct="1">
              <a:spcBef>
                <a:spcPct val="0"/>
              </a:spcBef>
            </a:pPr>
            <a:endParaRPr lang="en-US" smtClean="0"/>
          </a:p>
        </p:txBody>
      </p:sp>
      <p:sp>
        <p:nvSpPr>
          <p:cNvPr id="96261" name="Slide Number Placeholder 3"/>
          <p:cNvSpPr txBox="1">
            <a:spLocks noGrp="1"/>
          </p:cNvSpPr>
          <p:nvPr/>
        </p:nvSpPr>
        <p:spPr bwMode="auto">
          <a:xfrm>
            <a:off x="1588" y="8685213"/>
            <a:ext cx="2971800" cy="457200"/>
          </a:xfrm>
          <a:prstGeom prst="rect">
            <a:avLst/>
          </a:prstGeom>
          <a:noFill/>
          <a:ln w="9525">
            <a:noFill/>
            <a:miter lim="800000"/>
            <a:headEnd/>
            <a:tailEnd/>
          </a:ln>
        </p:spPr>
        <p:txBody>
          <a:bodyPr anchor="b"/>
          <a:lstStyle/>
          <a:p>
            <a:pPr algn="l"/>
            <a:fld id="{5977EBDD-8F1F-4DB5-A230-C66311159AA1}" type="slidenum">
              <a:rPr lang="ar-SA" sz="1200">
                <a:latin typeface="Calibri" pitchFamily="34" charset="0"/>
                <a:cs typeface="B Nazanin" pitchFamily="2" charset="-78"/>
              </a:rPr>
              <a:pPr algn="l"/>
              <a:t>14</a:t>
            </a:fld>
            <a:endParaRPr lang="en-US" sz="1200">
              <a:latin typeface="Calibri" pitchFamily="34" charset="0"/>
              <a:cs typeface="B Nazanin" pitchFamily="2" charset="-7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E59708C9-CD14-4206-9D0D-D89D51065283}" type="slidenum">
              <a:rPr lang="ar-SA"/>
              <a:pPr/>
              <a:t>20</a:t>
            </a:fld>
            <a:endParaRPr lang="en-US"/>
          </a:p>
        </p:txBody>
      </p:sp>
      <p:sp>
        <p:nvSpPr>
          <p:cNvPr id="102403" name="Slide Image Placeholder 1"/>
          <p:cNvSpPr>
            <a:spLocks noGrp="1" noRot="1" noChangeAspect="1" noTextEdit="1"/>
          </p:cNvSpPr>
          <p:nvPr>
            <p:ph type="sldImg"/>
          </p:nvPr>
        </p:nvSpPr>
        <p:spPr>
          <a:ln/>
        </p:spPr>
      </p:sp>
      <p:sp>
        <p:nvSpPr>
          <p:cNvPr id="102404"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102405" name="Slide Number Placeholder 3"/>
          <p:cNvSpPr txBox="1">
            <a:spLocks noGrp="1"/>
          </p:cNvSpPr>
          <p:nvPr/>
        </p:nvSpPr>
        <p:spPr bwMode="auto">
          <a:xfrm>
            <a:off x="1588" y="8685213"/>
            <a:ext cx="2971800" cy="457200"/>
          </a:xfrm>
          <a:prstGeom prst="rect">
            <a:avLst/>
          </a:prstGeom>
          <a:noFill/>
          <a:ln w="9525">
            <a:noFill/>
            <a:miter lim="800000"/>
            <a:headEnd/>
            <a:tailEnd/>
          </a:ln>
        </p:spPr>
        <p:txBody>
          <a:bodyPr anchor="b"/>
          <a:lstStyle/>
          <a:p>
            <a:pPr algn="l"/>
            <a:fld id="{B0E429AA-5244-4BE3-BA5D-16EB385A063C}" type="slidenum">
              <a:rPr lang="ar-SA" sz="1200"/>
              <a:pPr algn="l"/>
              <a:t>20</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3959896-28FD-4870-937F-C2FD1AEB6899}" type="slidenum">
              <a:rPr lang="en-US" smtClean="0"/>
              <a:pPr/>
              <a:t>21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6443D077-EB4A-4EBC-BBEF-3DEB68C995BA}" type="slidenum">
              <a:rPr lang="ar-SA"/>
              <a:pPr/>
              <a:t>22</a:t>
            </a:fld>
            <a:endParaRPr lang="en-US"/>
          </a:p>
        </p:txBody>
      </p:sp>
      <p:sp>
        <p:nvSpPr>
          <p:cNvPr id="104451" name="Slide Image Placeholder 1"/>
          <p:cNvSpPr>
            <a:spLocks noGrp="1" noRot="1" noChangeAspect="1" noTextEdit="1"/>
          </p:cNvSpPr>
          <p:nvPr>
            <p:ph type="sldImg"/>
          </p:nvPr>
        </p:nvSpPr>
        <p:spPr>
          <a:ln/>
        </p:spPr>
      </p:sp>
      <p:sp>
        <p:nvSpPr>
          <p:cNvPr id="104452"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104453" name="Slide Number Placeholder 3"/>
          <p:cNvSpPr txBox="1">
            <a:spLocks noGrp="1"/>
          </p:cNvSpPr>
          <p:nvPr/>
        </p:nvSpPr>
        <p:spPr bwMode="auto">
          <a:xfrm>
            <a:off x="1588" y="8685213"/>
            <a:ext cx="2971800" cy="457200"/>
          </a:xfrm>
          <a:prstGeom prst="rect">
            <a:avLst/>
          </a:prstGeom>
          <a:noFill/>
          <a:ln w="9525">
            <a:noFill/>
            <a:miter lim="800000"/>
            <a:headEnd/>
            <a:tailEnd/>
          </a:ln>
        </p:spPr>
        <p:txBody>
          <a:bodyPr anchor="b"/>
          <a:lstStyle/>
          <a:p>
            <a:pPr algn="l"/>
            <a:fld id="{F9D4D254-9C44-46C6-8B2E-D032DBD76FE5}" type="slidenum">
              <a:rPr lang="ar-SA" sz="1200"/>
              <a:pPr algn="l"/>
              <a:t>22</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6C267AC6-D8C8-4677-9807-C1E0B02B60CB}" type="slidenum">
              <a:rPr lang="ar-SA"/>
              <a:pPr/>
              <a:t>23</a:t>
            </a:fld>
            <a:endParaRPr lang="en-US"/>
          </a:p>
        </p:txBody>
      </p:sp>
      <p:sp>
        <p:nvSpPr>
          <p:cNvPr id="108547" name="Slide Image Placeholder 1"/>
          <p:cNvSpPr>
            <a:spLocks noGrp="1" noRot="1" noChangeAspect="1" noTextEdit="1"/>
          </p:cNvSpPr>
          <p:nvPr>
            <p:ph type="sldImg"/>
          </p:nvPr>
        </p:nvSpPr>
        <p:spPr>
          <a:ln/>
        </p:spPr>
      </p:sp>
      <p:sp>
        <p:nvSpPr>
          <p:cNvPr id="108548"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108549" name="Slide Number Placeholder 3"/>
          <p:cNvSpPr txBox="1">
            <a:spLocks noGrp="1"/>
          </p:cNvSpPr>
          <p:nvPr/>
        </p:nvSpPr>
        <p:spPr bwMode="auto">
          <a:xfrm>
            <a:off x="1588" y="8685213"/>
            <a:ext cx="2971800" cy="457200"/>
          </a:xfrm>
          <a:prstGeom prst="rect">
            <a:avLst/>
          </a:prstGeom>
          <a:noFill/>
          <a:ln w="9525">
            <a:noFill/>
            <a:miter lim="800000"/>
            <a:headEnd/>
            <a:tailEnd/>
          </a:ln>
        </p:spPr>
        <p:txBody>
          <a:bodyPr anchor="b"/>
          <a:lstStyle/>
          <a:p>
            <a:pPr algn="l"/>
            <a:fld id="{DC4D7F6A-B6D9-456E-8A9C-F4B3810C77F4}" type="slidenum">
              <a:rPr lang="ar-SA" sz="1200"/>
              <a:pPr algn="l"/>
              <a:t>23</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FAE5171E-5ECA-4059-BC14-770176C4ECB1}" type="slidenum">
              <a:rPr lang="ar-SA"/>
              <a:pPr/>
              <a:t>24</a:t>
            </a:fld>
            <a:endParaRPr lang="en-US"/>
          </a:p>
        </p:txBody>
      </p:sp>
      <p:sp>
        <p:nvSpPr>
          <p:cNvPr id="109571" name="Slide Image Placeholder 1"/>
          <p:cNvSpPr>
            <a:spLocks noGrp="1" noRot="1" noChangeAspect="1" noTextEdit="1"/>
          </p:cNvSpPr>
          <p:nvPr>
            <p:ph type="sldImg"/>
          </p:nvPr>
        </p:nvSpPr>
        <p:spPr>
          <a:ln/>
        </p:spPr>
      </p:sp>
      <p:sp>
        <p:nvSpPr>
          <p:cNvPr id="109572"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109573" name="Slide Number Placeholder 3"/>
          <p:cNvSpPr txBox="1">
            <a:spLocks noGrp="1"/>
          </p:cNvSpPr>
          <p:nvPr/>
        </p:nvSpPr>
        <p:spPr bwMode="auto">
          <a:xfrm>
            <a:off x="1588" y="8685213"/>
            <a:ext cx="2971800" cy="457200"/>
          </a:xfrm>
          <a:prstGeom prst="rect">
            <a:avLst/>
          </a:prstGeom>
          <a:noFill/>
          <a:ln w="9525">
            <a:noFill/>
            <a:miter lim="800000"/>
            <a:headEnd/>
            <a:tailEnd/>
          </a:ln>
        </p:spPr>
        <p:txBody>
          <a:bodyPr anchor="b"/>
          <a:lstStyle/>
          <a:p>
            <a:pPr algn="l"/>
            <a:fld id="{63D35A30-F7F7-44BA-ADE5-BF04DACF43B5}" type="slidenum">
              <a:rPr lang="ar-SA" sz="1200"/>
              <a:pPr algn="l"/>
              <a:t>24</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p:spPr>
        <p:txBody>
          <a:bodyPr/>
          <a:lstStyle/>
          <a:p>
            <a:pPr eaLnBrk="1" hangingPunct="1"/>
            <a:endParaRPr lang="en-US" smtClean="0">
              <a:latin typeface="Arial" pitchFamily="34" charset="0"/>
              <a:cs typeface="Arial" pitchFamily="34" charset="0"/>
            </a:endParaRPr>
          </a:p>
        </p:txBody>
      </p:sp>
      <p:sp>
        <p:nvSpPr>
          <p:cNvPr id="123908" name="Slide Number Placeholder 3"/>
          <p:cNvSpPr>
            <a:spLocks noGrp="1"/>
          </p:cNvSpPr>
          <p:nvPr>
            <p:ph type="sldNum" sz="quarter" idx="5"/>
          </p:nvPr>
        </p:nvSpPr>
        <p:spPr>
          <a:noFill/>
        </p:spPr>
        <p:txBody>
          <a:bodyPr/>
          <a:lstStyle/>
          <a:p>
            <a:fld id="{D60D6931-2E0A-49F6-85B1-E50EF366D210}" type="slidenum">
              <a:rPr lang="ar-SA" smtClean="0">
                <a:latin typeface="Arial" pitchFamily="34" charset="0"/>
                <a:cs typeface="Arial" pitchFamily="34" charset="0"/>
              </a:rPr>
              <a:pPr/>
              <a:t>29</a:t>
            </a:fld>
            <a:endParaRPr lang="en-US"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6DF00636-9FD1-4C84-BF67-FD08B75DCCA3}" type="datetimeFigureOut">
              <a:rPr lang="en-US" smtClean="0"/>
              <a:pPr/>
              <a:t>12/24/2017</a:t>
            </a:fld>
            <a:endParaRPr lang="en-US"/>
          </a:p>
        </p:txBody>
      </p:sp>
      <p:sp>
        <p:nvSpPr>
          <p:cNvPr id="16" name="Slide Number Placeholder 15"/>
          <p:cNvSpPr>
            <a:spLocks noGrp="1"/>
          </p:cNvSpPr>
          <p:nvPr>
            <p:ph type="sldNum" sz="quarter" idx="11"/>
          </p:nvPr>
        </p:nvSpPr>
        <p:spPr/>
        <p:txBody>
          <a:bodyPr/>
          <a:lstStyle/>
          <a:p>
            <a:fld id="{2FF194CF-264C-45BF-A119-A03F9ACEAFE8}"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F00636-9FD1-4C84-BF67-FD08B75DCCA3}" type="datetimeFigureOut">
              <a:rPr lang="en-US" smtClean="0"/>
              <a:pPr/>
              <a:t>12/24/2017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194CF-264C-45BF-A119-A03F9ACEAF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F00636-9FD1-4C84-BF67-FD08B75DCCA3}" type="datetimeFigureOut">
              <a:rPr lang="en-US" smtClean="0"/>
              <a:pPr/>
              <a:t>12/24/2017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194CF-264C-45BF-A119-A03F9ACEAFE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6B38524C-E9C8-49AA-9C6D-6DEA038213EE}"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400800" cy="1219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438400" y="1600200"/>
            <a:ext cx="6400800" cy="4495800"/>
          </a:xfrm>
        </p:spPr>
        <p:txBody>
          <a:bodyPr/>
          <a:lstStyle/>
          <a:p>
            <a:endParaRPr lang="en-US"/>
          </a:p>
        </p:txBody>
      </p:sp>
      <p:sp>
        <p:nvSpPr>
          <p:cNvPr id="4" name="Date Placeholder 3"/>
          <p:cNvSpPr>
            <a:spLocks noGrp="1"/>
          </p:cNvSpPr>
          <p:nvPr>
            <p:ph type="dt" sz="half" idx="10"/>
          </p:nvPr>
        </p:nvSpPr>
        <p:spPr>
          <a:xfrm>
            <a:off x="152400" y="6248400"/>
            <a:ext cx="1901825" cy="457200"/>
          </a:xfrm>
        </p:spPr>
        <p:txBody>
          <a:bodyPr/>
          <a:lstStyle>
            <a:lvl1pPr>
              <a:defRPr/>
            </a:lvl1pPr>
          </a:lstStyle>
          <a:p>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934200" y="6248400"/>
            <a:ext cx="1905000" cy="457200"/>
          </a:xfrm>
        </p:spPr>
        <p:txBody>
          <a:bodyPr/>
          <a:lstStyle>
            <a:lvl1pPr>
              <a:defRPr/>
            </a:lvl1pPr>
          </a:lstStyle>
          <a:p>
            <a:fld id="{051FD4D7-AA8F-478D-8B5F-B01936443234}" type="slidenum">
              <a:rPr lang="fa-I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6DF00636-9FD1-4C84-BF67-FD08B75DCCA3}" type="datetimeFigureOut">
              <a:rPr lang="en-US" smtClean="0"/>
              <a:pPr/>
              <a:t>12/24/2017</a:t>
            </a:fld>
            <a:endParaRPr lang="en-US"/>
          </a:p>
        </p:txBody>
      </p:sp>
      <p:sp>
        <p:nvSpPr>
          <p:cNvPr id="15" name="Slide Number Placeholder 14"/>
          <p:cNvSpPr>
            <a:spLocks noGrp="1"/>
          </p:cNvSpPr>
          <p:nvPr>
            <p:ph type="sldNum" sz="quarter" idx="15"/>
          </p:nvPr>
        </p:nvSpPr>
        <p:spPr/>
        <p:txBody>
          <a:bodyPr/>
          <a:lstStyle>
            <a:lvl1pPr algn="ctr">
              <a:defRPr/>
            </a:lvl1pPr>
          </a:lstStyle>
          <a:p>
            <a:fld id="{2FF194CF-264C-45BF-A119-A03F9ACEAFE8}"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DF00636-9FD1-4C84-BF67-FD08B75DCCA3}" type="datetimeFigureOut">
              <a:rPr lang="en-US" smtClean="0"/>
              <a:pPr/>
              <a:t>12/24/2017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194CF-264C-45BF-A119-A03F9ACEAFE8}"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DF00636-9FD1-4C84-BF67-FD08B75DCCA3}" type="datetimeFigureOut">
              <a:rPr lang="en-US" smtClean="0"/>
              <a:pPr/>
              <a:t>12/24/2017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194CF-264C-45BF-A119-A03F9ACEAFE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FF194CF-264C-45BF-A119-A03F9ACEAFE8}"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6DF00636-9FD1-4C84-BF67-FD08B75DCCA3}" type="datetimeFigureOut">
              <a:rPr lang="en-US" smtClean="0"/>
              <a:pPr/>
              <a:t>12/24/2017</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DF00636-9FD1-4C84-BF67-FD08B75DCCA3}" type="datetimeFigureOut">
              <a:rPr lang="en-US" smtClean="0"/>
              <a:pPr/>
              <a:t>12/24/2017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F194CF-264C-45BF-A119-A03F9ACEAFE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F00636-9FD1-4C84-BF67-FD08B75DCCA3}" type="datetimeFigureOut">
              <a:rPr lang="en-US" smtClean="0"/>
              <a:pPr/>
              <a:t>12/24/2017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F194CF-264C-45BF-A119-A03F9ACEAF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6DF00636-9FD1-4C84-BF67-FD08B75DCCA3}" type="datetimeFigureOut">
              <a:rPr lang="en-US" smtClean="0"/>
              <a:pPr/>
              <a:t>12/24/2017</a:t>
            </a:fld>
            <a:endParaRPr lang="en-US"/>
          </a:p>
        </p:txBody>
      </p:sp>
      <p:sp>
        <p:nvSpPr>
          <p:cNvPr id="9" name="Slide Number Placeholder 8"/>
          <p:cNvSpPr>
            <a:spLocks noGrp="1"/>
          </p:cNvSpPr>
          <p:nvPr>
            <p:ph type="sldNum" sz="quarter" idx="15"/>
          </p:nvPr>
        </p:nvSpPr>
        <p:spPr/>
        <p:txBody>
          <a:bodyPr/>
          <a:lstStyle/>
          <a:p>
            <a:fld id="{2FF194CF-264C-45BF-A119-A03F9ACEAFE8}"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6DF00636-9FD1-4C84-BF67-FD08B75DCCA3}" type="datetimeFigureOut">
              <a:rPr lang="en-US" smtClean="0"/>
              <a:pPr/>
              <a:t>12/24/2017</a:t>
            </a:fld>
            <a:endParaRPr lang="en-US"/>
          </a:p>
        </p:txBody>
      </p:sp>
      <p:sp>
        <p:nvSpPr>
          <p:cNvPr id="9" name="Slide Number Placeholder 8"/>
          <p:cNvSpPr>
            <a:spLocks noGrp="1"/>
          </p:cNvSpPr>
          <p:nvPr>
            <p:ph type="sldNum" sz="quarter" idx="11"/>
          </p:nvPr>
        </p:nvSpPr>
        <p:spPr/>
        <p:txBody>
          <a:bodyPr/>
          <a:lstStyle/>
          <a:p>
            <a:fld id="{2FF194CF-264C-45BF-A119-A03F9ACEAFE8}"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6DF00636-9FD1-4C84-BF67-FD08B75DCCA3}" type="datetimeFigureOut">
              <a:rPr lang="en-US" smtClean="0"/>
              <a:pPr/>
              <a:t>12/24/2017</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FF194CF-264C-45BF-A119-A03F9ACEAFE8}"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9" r:id="rId13"/>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7.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Titr" pitchFamily="2" charset="-78"/>
              </a:rPr>
              <a:t>خلاقیت و نوآوری</a:t>
            </a:r>
            <a:endParaRPr lang="en-US" dirty="0">
              <a:cs typeface="B Titr" pitchFamily="2" charset="-78"/>
            </a:endParaRPr>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71472" y="1285860"/>
          <a:ext cx="8143932"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285852" y="3071810"/>
            <a:ext cx="2119312" cy="1331134"/>
          </a:xfrm>
          <a:prstGeom prst="rect">
            <a:avLst/>
          </a:prstGeom>
          <a:noFill/>
        </p:spPr>
        <p:txBody>
          <a:bodyPr>
            <a:spAutoFit/>
          </a:bodyPr>
          <a:lstStyle/>
          <a:p>
            <a:pPr algn="ctr" rtl="1">
              <a:lnSpc>
                <a:spcPct val="150000"/>
              </a:lnSpc>
              <a:defRPr/>
            </a:pPr>
            <a:r>
              <a:rPr lang="fa-IR" sz="2800" dirty="0">
                <a:solidFill>
                  <a:srgbClr val="000099"/>
                </a:solidFill>
                <a:latin typeface="Arial" charset="0"/>
                <a:cs typeface="B Titr" pitchFamily="2" charset="-78"/>
              </a:rPr>
              <a:t>محرک های فرآیند نوآوری</a:t>
            </a:r>
            <a:endParaRPr lang="en-US" sz="1100" dirty="0">
              <a:solidFill>
                <a:srgbClr val="000099"/>
              </a:solidFill>
              <a:latin typeface="Arial" charset="0"/>
              <a:cs typeface="B Titr" pitchFamily="2" charset="-78"/>
            </a:endParaRPr>
          </a:p>
        </p:txBody>
      </p:sp>
      <p:sp>
        <p:nvSpPr>
          <p:cNvPr id="5" name="Rectangle 4"/>
          <p:cNvSpPr/>
          <p:nvPr/>
        </p:nvSpPr>
        <p:spPr>
          <a:xfrm>
            <a:off x="2571736" y="500042"/>
            <a:ext cx="3829895" cy="584775"/>
          </a:xfrm>
          <a:prstGeom prst="rect">
            <a:avLst/>
          </a:prstGeom>
        </p:spPr>
        <p:txBody>
          <a:bodyPr wrap="none">
            <a:spAutoFit/>
          </a:bodyPr>
          <a:lstStyle/>
          <a:p>
            <a:pPr algn="ctr" rtl="1">
              <a:defRPr/>
            </a:pPr>
            <a:r>
              <a:rPr lang="fa-IR" sz="3200" b="1" dirty="0" smtClean="0">
                <a:solidFill>
                  <a:srgbClr val="F9F9F9"/>
                </a:solidFill>
                <a:cs typeface="B Titr" pitchFamily="2" charset="-78"/>
              </a:rPr>
              <a:t>محرکهای فراگرد نوآوری</a:t>
            </a:r>
            <a:endParaRPr lang="en-US" sz="3200" b="1" dirty="0">
              <a:solidFill>
                <a:srgbClr val="F9F9F9"/>
              </a:solidFill>
              <a:cs typeface="B Titr" pitchFamily="2" charset="-78"/>
            </a:endParaRPr>
          </a:p>
        </p:txBody>
      </p:sp>
    </p:spTree>
    <p:extLst>
      <p:ext uri="{BB962C8B-B14F-4D97-AF65-F5344CB8AC3E}">
        <p14:creationId xmlns:p14="http://schemas.microsoft.com/office/powerpoint/2010/main" val="1543597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0" y="274638"/>
            <a:ext cx="8229600" cy="1143000"/>
          </a:xfrm>
          <a:noFill/>
        </p:spPr>
        <p:txBody>
          <a:bodyPr lIns="92075" tIns="46038" rIns="92075" bIns="46038" anchor="b"/>
          <a:lstStyle/>
          <a:p>
            <a:pPr algn="ctr" eaLnBrk="1" hangingPunct="1"/>
            <a:r>
              <a:rPr lang="fa-IR" altLang="en-US" dirty="0" smtClean="0">
                <a:cs typeface="B Titr" pitchFamily="2" charset="-78"/>
              </a:rPr>
              <a:t>10 نوع نوآوری</a:t>
            </a:r>
            <a:endParaRPr lang="en-US" altLang="en-US" dirty="0" smtClean="0">
              <a:cs typeface="B Titr" pitchFamily="2" charset="-78"/>
            </a:endParaRPr>
          </a:p>
        </p:txBody>
      </p:sp>
      <p:sp>
        <p:nvSpPr>
          <p:cNvPr id="19459" name="Rectangle 3"/>
          <p:cNvSpPr>
            <a:spLocks noChangeArrowheads="1"/>
          </p:cNvSpPr>
          <p:nvPr/>
        </p:nvSpPr>
        <p:spPr bwMode="auto">
          <a:xfrm>
            <a:off x="685800" y="2286000"/>
            <a:ext cx="1828800" cy="2062163"/>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lIns="92075" tIns="46038" rIns="92075" bIns="46038">
            <a:spAutoFit/>
          </a:bodyPr>
          <a:lstStyle/>
          <a:p>
            <a:pPr algn="r" rtl="1" eaLnBrk="0" hangingPunct="0"/>
            <a:r>
              <a:rPr lang="fa-IR" altLang="en-US" sz="1600" b="1" dirty="0">
                <a:solidFill>
                  <a:srgbClr val="F9F9F9"/>
                </a:solidFill>
                <a:latin typeface="Arial Black" pitchFamily="34" charset="0"/>
                <a:cs typeface="B Nazanin" pitchFamily="2" charset="-78"/>
              </a:rPr>
              <a:t>1. مدل کسب و کار</a:t>
            </a:r>
            <a:endParaRPr lang="en-US" altLang="en-US" sz="1600" b="1" dirty="0">
              <a:solidFill>
                <a:srgbClr val="F9F9F9"/>
              </a:solidFill>
              <a:latin typeface="Arial Black" pitchFamily="34" charset="0"/>
              <a:cs typeface="B Nazanin" pitchFamily="2" charset="-78"/>
            </a:endParaRPr>
          </a:p>
          <a:p>
            <a:pPr algn="r" rtl="1" eaLnBrk="0" hangingPunct="0"/>
            <a:r>
              <a:rPr lang="fa-IR" altLang="en-US" sz="1600" b="1" dirty="0">
                <a:solidFill>
                  <a:srgbClr val="F9F9F9"/>
                </a:solidFill>
                <a:latin typeface="Arial Black" pitchFamily="34" charset="0"/>
                <a:cs typeface="B Nazanin" pitchFamily="2" charset="-78"/>
              </a:rPr>
              <a:t>چگونه به شما پرداخت مالی می شود</a:t>
            </a:r>
            <a:endParaRPr lang="en-US" altLang="en-US" sz="1600" b="1" dirty="0">
              <a:solidFill>
                <a:srgbClr val="F9F9F9"/>
              </a:solidFill>
              <a:latin typeface="Arial Black" pitchFamily="34" charset="0"/>
              <a:cs typeface="B Nazanin" pitchFamily="2" charset="-78"/>
            </a:endParaRPr>
          </a:p>
          <a:p>
            <a:pPr algn="r" rtl="1" eaLnBrk="0" hangingPunct="0"/>
            <a:endParaRPr lang="en-US" altLang="en-US" sz="1600" b="1" dirty="0">
              <a:solidFill>
                <a:srgbClr val="F9F9F9"/>
              </a:solidFill>
              <a:latin typeface="Arial Black" pitchFamily="34" charset="0"/>
              <a:cs typeface="B Nazanin" pitchFamily="2" charset="-78"/>
            </a:endParaRPr>
          </a:p>
          <a:p>
            <a:pPr algn="r" rtl="1" eaLnBrk="0" hangingPunct="0"/>
            <a:r>
              <a:rPr lang="fa-IR" altLang="en-US" sz="1600" b="1" dirty="0">
                <a:solidFill>
                  <a:srgbClr val="F9F9F9"/>
                </a:solidFill>
                <a:latin typeface="Arial Black" pitchFamily="34" charset="0"/>
                <a:cs typeface="B Nazanin" pitchFamily="2" charset="-78"/>
              </a:rPr>
              <a:t>2. شبکه سازی</a:t>
            </a:r>
            <a:endParaRPr lang="en-US" altLang="en-US" sz="1600" b="1" dirty="0">
              <a:solidFill>
                <a:srgbClr val="F9F9F9"/>
              </a:solidFill>
              <a:latin typeface="Arial Black" pitchFamily="34" charset="0"/>
              <a:cs typeface="B Nazanin" pitchFamily="2" charset="-78"/>
            </a:endParaRPr>
          </a:p>
          <a:p>
            <a:pPr algn="r" rtl="1" eaLnBrk="0" hangingPunct="0"/>
            <a:r>
              <a:rPr lang="fa-IR" altLang="en-US" sz="1600" b="1" dirty="0">
                <a:solidFill>
                  <a:srgbClr val="F9F9F9"/>
                </a:solidFill>
                <a:latin typeface="Arial Black" pitchFamily="34" charset="0"/>
                <a:cs typeface="B Nazanin" pitchFamily="2" charset="-78"/>
              </a:rPr>
              <a:t>مالکيت (سازمان) را چگونه شکل می دهيد</a:t>
            </a:r>
            <a:endParaRPr lang="en-US" altLang="en-US" sz="1600" b="1" dirty="0">
              <a:solidFill>
                <a:srgbClr val="F9F9F9"/>
              </a:solidFill>
              <a:latin typeface="Arial Black" pitchFamily="34" charset="0"/>
              <a:cs typeface="B Nazanin" pitchFamily="2" charset="-78"/>
            </a:endParaRPr>
          </a:p>
          <a:p>
            <a:pPr algn="r" rtl="1" eaLnBrk="0" hangingPunct="0"/>
            <a:r>
              <a:rPr lang="en-US" altLang="en-US" sz="1400" dirty="0">
                <a:solidFill>
                  <a:srgbClr val="F9F9F9"/>
                </a:solidFill>
                <a:cs typeface="B Nazanin" pitchFamily="2" charset="-78"/>
              </a:rPr>
              <a:t>.</a:t>
            </a:r>
          </a:p>
        </p:txBody>
      </p:sp>
      <p:sp>
        <p:nvSpPr>
          <p:cNvPr id="14340" name="Rectangle 4"/>
          <p:cNvSpPr>
            <a:spLocks noChangeArrowheads="1"/>
          </p:cNvSpPr>
          <p:nvPr/>
        </p:nvSpPr>
        <p:spPr bwMode="auto">
          <a:xfrm>
            <a:off x="685800" y="1643050"/>
            <a:ext cx="1828800" cy="462307"/>
          </a:xfrm>
          <a:prstGeom prst="rect">
            <a:avLst/>
          </a:prstGeom>
          <a:ln>
            <a:headEnd/>
            <a:tailEnd/>
          </a:ln>
        </p:spPr>
        <p:style>
          <a:lnRef idx="0">
            <a:schemeClr val="dk1"/>
          </a:lnRef>
          <a:fillRef idx="3">
            <a:schemeClr val="dk1"/>
          </a:fillRef>
          <a:effectRef idx="3">
            <a:schemeClr val="dk1"/>
          </a:effectRef>
          <a:fontRef idx="minor">
            <a:schemeClr val="lt1"/>
          </a:fontRef>
        </p:style>
        <p:txBody>
          <a:bodyPr wrap="square" lIns="92075" tIns="46038" rIns="92075" bIns="46038">
            <a:spAutoFit/>
          </a:bodyPr>
          <a:lstStyle/>
          <a:p>
            <a:pPr algn="ctr" rtl="1" eaLnBrk="0" hangingPunct="0"/>
            <a:r>
              <a:rPr lang="fa-IR" alt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cs typeface="B Nazanin" pitchFamily="2" charset="-78"/>
              </a:rPr>
              <a:t>مسائل مالی</a:t>
            </a:r>
            <a:endParaRPr lang="en-US" alt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cs typeface="B Nazanin" pitchFamily="2" charset="-78"/>
            </a:endParaRPr>
          </a:p>
        </p:txBody>
      </p:sp>
      <p:sp>
        <p:nvSpPr>
          <p:cNvPr id="19461" name="Rectangle 5"/>
          <p:cNvSpPr>
            <a:spLocks noChangeArrowheads="1"/>
          </p:cNvSpPr>
          <p:nvPr/>
        </p:nvSpPr>
        <p:spPr bwMode="auto">
          <a:xfrm>
            <a:off x="2667000" y="2286000"/>
            <a:ext cx="1828800" cy="2308225"/>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lIns="92075" tIns="46038" rIns="92075" bIns="46038">
            <a:spAutoFit/>
          </a:bodyPr>
          <a:lstStyle/>
          <a:p>
            <a:pPr algn="r" rtl="1" eaLnBrk="0" hangingPunct="0"/>
            <a:r>
              <a:rPr lang="fa-IR" altLang="en-US" sz="1600" b="1">
                <a:solidFill>
                  <a:srgbClr val="F9F9F9"/>
                </a:solidFill>
                <a:latin typeface="Arial Black" pitchFamily="34" charset="0"/>
                <a:cs typeface="B Nazanin" pitchFamily="2" charset="-78"/>
              </a:rPr>
              <a:t>3. فرآيندهای اصلی</a:t>
            </a:r>
            <a:endParaRPr lang="en-US" altLang="en-US" sz="1600" b="1">
              <a:solidFill>
                <a:srgbClr val="F9F9F9"/>
              </a:solidFill>
              <a:latin typeface="Arial Black" pitchFamily="34" charset="0"/>
              <a:cs typeface="B Nazanin" pitchFamily="2" charset="-78"/>
            </a:endParaRPr>
          </a:p>
          <a:p>
            <a:pPr algn="r" rtl="1" eaLnBrk="0" hangingPunct="0"/>
            <a:r>
              <a:rPr lang="fa-IR" altLang="en-US" sz="1600" b="1">
                <a:solidFill>
                  <a:srgbClr val="F9F9F9"/>
                </a:solidFill>
                <a:latin typeface="Arial Black" pitchFamily="34" charset="0"/>
                <a:cs typeface="B Nazanin" pitchFamily="2" charset="-78"/>
              </a:rPr>
              <a:t>چگونه به مورد ارائه خود ارزش می افزاييد</a:t>
            </a:r>
            <a:endParaRPr lang="en-US" altLang="en-US" sz="1600" b="1">
              <a:solidFill>
                <a:srgbClr val="F9F9F9"/>
              </a:solidFill>
              <a:latin typeface="Arial Black" pitchFamily="34" charset="0"/>
              <a:cs typeface="B Nazanin" pitchFamily="2" charset="-78"/>
            </a:endParaRPr>
          </a:p>
          <a:p>
            <a:pPr algn="r" rtl="1" eaLnBrk="0" hangingPunct="0"/>
            <a:endParaRPr lang="en-US" altLang="en-US" sz="1600" b="1">
              <a:solidFill>
                <a:srgbClr val="F9F9F9"/>
              </a:solidFill>
              <a:latin typeface="Arial Black" pitchFamily="34" charset="0"/>
              <a:cs typeface="B Nazanin" pitchFamily="2" charset="-78"/>
            </a:endParaRPr>
          </a:p>
          <a:p>
            <a:pPr algn="r" rtl="1" eaLnBrk="0" hangingPunct="0"/>
            <a:r>
              <a:rPr lang="fa-IR" altLang="en-US" sz="1600" b="1">
                <a:solidFill>
                  <a:srgbClr val="F9F9F9"/>
                </a:solidFill>
                <a:latin typeface="Arial Black" pitchFamily="34" charset="0"/>
                <a:cs typeface="B Nazanin" pitchFamily="2" charset="-78"/>
              </a:rPr>
              <a:t>4. فرآيندهای پشتيبان</a:t>
            </a:r>
            <a:endParaRPr lang="en-US" altLang="en-US" sz="1600" b="1">
              <a:solidFill>
                <a:srgbClr val="F9F9F9"/>
              </a:solidFill>
              <a:latin typeface="Arial Black" pitchFamily="34" charset="0"/>
              <a:cs typeface="B Nazanin" pitchFamily="2" charset="-78"/>
            </a:endParaRPr>
          </a:p>
          <a:p>
            <a:pPr algn="r" rtl="1" eaLnBrk="0" hangingPunct="0"/>
            <a:r>
              <a:rPr lang="fa-IR" altLang="en-US" sz="1600" b="1">
                <a:solidFill>
                  <a:srgbClr val="F9F9F9"/>
                </a:solidFill>
                <a:latin typeface="Arial Black" pitchFamily="34" charset="0"/>
                <a:cs typeface="B Nazanin" pitchFamily="2" charset="-78"/>
              </a:rPr>
              <a:t>چگونه فرآيندهای اصلی خود را مورد حمايت قرار می دهيد</a:t>
            </a:r>
            <a:endParaRPr lang="en-US" altLang="en-US" sz="1600" b="1">
              <a:solidFill>
                <a:srgbClr val="F9F9F9"/>
              </a:solidFill>
              <a:latin typeface="Arial Black" pitchFamily="34" charset="0"/>
              <a:cs typeface="B Nazanin" pitchFamily="2" charset="-78"/>
            </a:endParaRPr>
          </a:p>
          <a:p>
            <a:pPr algn="r" rtl="1" eaLnBrk="0" hangingPunct="0"/>
            <a:endParaRPr lang="en-US" altLang="en-US" sz="1400">
              <a:solidFill>
                <a:srgbClr val="F9F9F9"/>
              </a:solidFill>
              <a:cs typeface="B Nazanin" pitchFamily="2" charset="-78"/>
            </a:endParaRPr>
          </a:p>
        </p:txBody>
      </p:sp>
      <p:sp>
        <p:nvSpPr>
          <p:cNvPr id="19462" name="Rectangle 6"/>
          <p:cNvSpPr>
            <a:spLocks noChangeArrowheads="1"/>
          </p:cNvSpPr>
          <p:nvPr/>
        </p:nvSpPr>
        <p:spPr bwMode="auto">
          <a:xfrm>
            <a:off x="4672013" y="2286000"/>
            <a:ext cx="1728787" cy="3755516"/>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lIns="92075" tIns="46038" rIns="92075" bIns="46038">
            <a:spAutoFit/>
          </a:bodyPr>
          <a:lstStyle/>
          <a:p>
            <a:pPr algn="r" rtl="1" eaLnBrk="0" hangingPunct="0"/>
            <a:r>
              <a:rPr lang="fa-IR" altLang="en-US" sz="1600" b="1" dirty="0">
                <a:solidFill>
                  <a:srgbClr val="F9F9F9"/>
                </a:solidFill>
                <a:latin typeface="Arial Black" pitchFamily="34" charset="0"/>
                <a:cs typeface="B Nazanin" pitchFamily="2" charset="-78"/>
              </a:rPr>
              <a:t>5. محصول دارای کارآئی</a:t>
            </a:r>
            <a:endParaRPr lang="en-US" altLang="en-US" sz="1600" b="1" dirty="0">
              <a:solidFill>
                <a:srgbClr val="F9F9F9"/>
              </a:solidFill>
              <a:latin typeface="Arial Black" pitchFamily="34" charset="0"/>
              <a:cs typeface="B Nazanin" pitchFamily="2" charset="-78"/>
            </a:endParaRPr>
          </a:p>
          <a:p>
            <a:pPr algn="r" rtl="1" eaLnBrk="0" hangingPunct="0"/>
            <a:r>
              <a:rPr lang="fa-IR" altLang="en-US" sz="1600" b="1" dirty="0">
                <a:solidFill>
                  <a:srgbClr val="F9F9F9"/>
                </a:solidFill>
                <a:latin typeface="Arial Black" pitchFamily="34" charset="0"/>
                <a:cs typeface="B Nazanin" pitchFamily="2" charset="-78"/>
              </a:rPr>
              <a:t>چگونه مورد ارائه خود را طراحی می کنيد</a:t>
            </a:r>
            <a:endParaRPr lang="en-US" altLang="en-US" sz="1600" b="1" dirty="0">
              <a:solidFill>
                <a:srgbClr val="F9F9F9"/>
              </a:solidFill>
              <a:latin typeface="Arial Black" pitchFamily="34" charset="0"/>
              <a:cs typeface="B Nazanin" pitchFamily="2" charset="-78"/>
            </a:endParaRPr>
          </a:p>
          <a:p>
            <a:pPr algn="r" rtl="1" eaLnBrk="0" hangingPunct="0"/>
            <a:endParaRPr lang="en-US" altLang="en-US" sz="1600" b="1" dirty="0">
              <a:solidFill>
                <a:srgbClr val="F9F9F9"/>
              </a:solidFill>
              <a:latin typeface="Arial Black" pitchFamily="34" charset="0"/>
              <a:cs typeface="B Nazanin" pitchFamily="2" charset="-78"/>
            </a:endParaRPr>
          </a:p>
          <a:p>
            <a:pPr algn="r" rtl="1" eaLnBrk="0" hangingPunct="0"/>
            <a:r>
              <a:rPr lang="fa-IR" altLang="en-US" sz="1600" b="1" dirty="0">
                <a:solidFill>
                  <a:srgbClr val="F9F9F9"/>
                </a:solidFill>
                <a:latin typeface="Arial Black" pitchFamily="34" charset="0"/>
                <a:cs typeface="B Nazanin" pitchFamily="2" charset="-78"/>
              </a:rPr>
              <a:t>6. محصول سيستمی</a:t>
            </a:r>
            <a:endParaRPr lang="en-US" altLang="en-US" sz="1600" b="1" dirty="0">
              <a:solidFill>
                <a:srgbClr val="F9F9F9"/>
              </a:solidFill>
              <a:latin typeface="Arial Black" pitchFamily="34" charset="0"/>
              <a:cs typeface="B Nazanin" pitchFamily="2" charset="-78"/>
            </a:endParaRPr>
          </a:p>
          <a:p>
            <a:pPr algn="r" rtl="1" eaLnBrk="0" hangingPunct="0"/>
            <a:r>
              <a:rPr lang="fa-IR" altLang="en-US" sz="1600" b="1" dirty="0">
                <a:solidFill>
                  <a:srgbClr val="F9F9F9"/>
                </a:solidFill>
                <a:latin typeface="Arial Black" pitchFamily="34" charset="0"/>
                <a:cs typeface="B Nazanin" pitchFamily="2" charset="-78"/>
              </a:rPr>
              <a:t>چگونه </a:t>
            </a:r>
            <a:r>
              <a:rPr lang="fa-IR" altLang="en-US" sz="1600" b="1" dirty="0" smtClean="0">
                <a:solidFill>
                  <a:srgbClr val="F9F9F9"/>
                </a:solidFill>
                <a:latin typeface="Arial Black" pitchFamily="34" charset="0"/>
                <a:cs typeface="B Nazanin" pitchFamily="2" charset="-78"/>
              </a:rPr>
              <a:t>محصل مورد </a:t>
            </a:r>
            <a:r>
              <a:rPr lang="fa-IR" altLang="en-US" sz="1600" b="1" dirty="0">
                <a:solidFill>
                  <a:srgbClr val="F9F9F9"/>
                </a:solidFill>
                <a:latin typeface="Arial Black" pitchFamily="34" charset="0"/>
                <a:cs typeface="B Nazanin" pitchFamily="2" charset="-78"/>
              </a:rPr>
              <a:t>ارائه خود را بهبود می بخشيد</a:t>
            </a:r>
            <a:endParaRPr lang="en-US" altLang="en-US" sz="1600" b="1" dirty="0">
              <a:solidFill>
                <a:srgbClr val="F9F9F9"/>
              </a:solidFill>
              <a:latin typeface="Arial Black" pitchFamily="34" charset="0"/>
              <a:cs typeface="B Nazanin" pitchFamily="2" charset="-78"/>
            </a:endParaRPr>
          </a:p>
          <a:p>
            <a:pPr algn="r" rtl="1" eaLnBrk="0" hangingPunct="0"/>
            <a:endParaRPr lang="en-US" altLang="en-US" sz="1600" b="1" dirty="0">
              <a:solidFill>
                <a:srgbClr val="F9F9F9"/>
              </a:solidFill>
              <a:latin typeface="Arial Black" pitchFamily="34" charset="0"/>
              <a:cs typeface="B Nazanin" pitchFamily="2" charset="-78"/>
            </a:endParaRPr>
          </a:p>
          <a:p>
            <a:pPr algn="r" rtl="1" eaLnBrk="0" hangingPunct="0"/>
            <a:r>
              <a:rPr lang="fa-IR" altLang="en-US" sz="1600" b="1" dirty="0">
                <a:solidFill>
                  <a:srgbClr val="F9F9F9"/>
                </a:solidFill>
                <a:latin typeface="Arial Black" pitchFamily="34" charset="0"/>
                <a:cs typeface="B Nazanin" pitchFamily="2" charset="-78"/>
              </a:rPr>
              <a:t>7. خدمت</a:t>
            </a:r>
            <a:endParaRPr lang="en-US" altLang="en-US" sz="1600" b="1" dirty="0">
              <a:solidFill>
                <a:srgbClr val="F9F9F9"/>
              </a:solidFill>
              <a:latin typeface="Arial Black" pitchFamily="34" charset="0"/>
              <a:cs typeface="B Nazanin" pitchFamily="2" charset="-78"/>
            </a:endParaRPr>
          </a:p>
          <a:p>
            <a:pPr algn="r" rtl="1" eaLnBrk="0" hangingPunct="0"/>
            <a:r>
              <a:rPr lang="fa-IR" altLang="en-US" sz="1600" b="1" dirty="0">
                <a:solidFill>
                  <a:srgbClr val="F9F9F9"/>
                </a:solidFill>
                <a:latin typeface="Arial Black" pitchFamily="34" charset="0"/>
                <a:cs typeface="B Nazanin" pitchFamily="2" charset="-78"/>
              </a:rPr>
              <a:t>چگونه بعد از خريد ارتباط خود را با مشتری حفظ می کنيد</a:t>
            </a:r>
            <a:endParaRPr lang="en-US" altLang="en-US" sz="1600" b="1" dirty="0">
              <a:solidFill>
                <a:srgbClr val="F9F9F9"/>
              </a:solidFill>
              <a:latin typeface="Arial Black" pitchFamily="34" charset="0"/>
              <a:cs typeface="B Nazanin" pitchFamily="2" charset="-78"/>
            </a:endParaRPr>
          </a:p>
          <a:p>
            <a:pPr algn="r" rtl="1" eaLnBrk="0" hangingPunct="0"/>
            <a:r>
              <a:rPr lang="en-US" altLang="en-US" sz="1400" b="1" dirty="0">
                <a:solidFill>
                  <a:srgbClr val="F9F9F9"/>
                </a:solidFill>
                <a:latin typeface="Arial Black" pitchFamily="34" charset="0"/>
                <a:cs typeface="B Nazanin" pitchFamily="2" charset="-78"/>
              </a:rPr>
              <a:t>.</a:t>
            </a:r>
          </a:p>
        </p:txBody>
      </p:sp>
      <p:sp>
        <p:nvSpPr>
          <p:cNvPr id="19463" name="Rectangle 7"/>
          <p:cNvSpPr>
            <a:spLocks noChangeArrowheads="1"/>
          </p:cNvSpPr>
          <p:nvPr/>
        </p:nvSpPr>
        <p:spPr bwMode="auto">
          <a:xfrm>
            <a:off x="6553200" y="2286000"/>
            <a:ext cx="1684338" cy="3540073"/>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lIns="92075" tIns="46038" rIns="92075" bIns="46038">
            <a:spAutoFit/>
          </a:bodyPr>
          <a:lstStyle/>
          <a:p>
            <a:pPr algn="r" rtl="1" eaLnBrk="0" hangingPunct="0"/>
            <a:r>
              <a:rPr lang="fa-IR" altLang="en-US" sz="1600" b="1">
                <a:solidFill>
                  <a:srgbClr val="F9F9F9"/>
                </a:solidFill>
                <a:latin typeface="Arial Black" pitchFamily="34" charset="0"/>
                <a:cs typeface="B Nazanin" pitchFamily="2" charset="-78"/>
              </a:rPr>
              <a:t>8. کانال (مسير)</a:t>
            </a:r>
            <a:endParaRPr lang="en-US" altLang="en-US" sz="1600" b="1">
              <a:solidFill>
                <a:srgbClr val="F9F9F9"/>
              </a:solidFill>
              <a:latin typeface="Arial Black" pitchFamily="34" charset="0"/>
              <a:cs typeface="B Nazanin" pitchFamily="2" charset="-78"/>
            </a:endParaRPr>
          </a:p>
          <a:p>
            <a:pPr algn="r" rtl="1" eaLnBrk="0" hangingPunct="0"/>
            <a:r>
              <a:rPr lang="fa-IR" altLang="en-US" sz="1600" b="1">
                <a:solidFill>
                  <a:srgbClr val="F9F9F9"/>
                </a:solidFill>
                <a:latin typeface="Arial Black" pitchFamily="34" charset="0"/>
                <a:cs typeface="B Nazanin" pitchFamily="2" charset="-78"/>
              </a:rPr>
              <a:t>چگونه مورد ارائه خود را به بازار می رسانيد</a:t>
            </a:r>
          </a:p>
          <a:p>
            <a:pPr algn="r" rtl="1" eaLnBrk="0" hangingPunct="0"/>
            <a:endParaRPr lang="en-US" altLang="en-US" sz="1600" b="1">
              <a:solidFill>
                <a:srgbClr val="F9F9F9"/>
              </a:solidFill>
              <a:latin typeface="Arial Black" pitchFamily="34" charset="0"/>
              <a:cs typeface="B Nazanin" pitchFamily="2" charset="-78"/>
            </a:endParaRPr>
          </a:p>
          <a:p>
            <a:pPr algn="r" rtl="1" eaLnBrk="0" hangingPunct="0"/>
            <a:endParaRPr lang="en-US" altLang="en-US" sz="1600" b="1">
              <a:solidFill>
                <a:srgbClr val="F9F9F9"/>
              </a:solidFill>
              <a:latin typeface="Arial Black" pitchFamily="34" charset="0"/>
              <a:cs typeface="B Nazanin" pitchFamily="2" charset="-78"/>
            </a:endParaRPr>
          </a:p>
          <a:p>
            <a:pPr algn="r" rtl="1" eaLnBrk="0" hangingPunct="0"/>
            <a:r>
              <a:rPr lang="fa-IR" altLang="en-US" sz="1600" b="1">
                <a:solidFill>
                  <a:srgbClr val="F9F9F9"/>
                </a:solidFill>
                <a:latin typeface="Arial Black" pitchFamily="34" charset="0"/>
                <a:cs typeface="B Nazanin" pitchFamily="2" charset="-78"/>
              </a:rPr>
              <a:t>9. مارک (نام)</a:t>
            </a:r>
            <a:endParaRPr lang="en-US" altLang="en-US" sz="1600" b="1">
              <a:solidFill>
                <a:srgbClr val="F9F9F9"/>
              </a:solidFill>
              <a:latin typeface="Arial Black" pitchFamily="34" charset="0"/>
              <a:cs typeface="B Nazanin" pitchFamily="2" charset="-78"/>
            </a:endParaRPr>
          </a:p>
          <a:p>
            <a:pPr algn="r" rtl="1" eaLnBrk="0" hangingPunct="0"/>
            <a:r>
              <a:rPr lang="fa-IR" altLang="en-US" sz="1600" b="1">
                <a:solidFill>
                  <a:srgbClr val="F9F9F9"/>
                </a:solidFill>
                <a:latin typeface="Arial Black" pitchFamily="34" charset="0"/>
                <a:cs typeface="B Nazanin" pitchFamily="2" charset="-78"/>
              </a:rPr>
              <a:t>چگونه در مورد مورد ارائه خود ارتباط  برقرار می کنيد</a:t>
            </a:r>
            <a:endParaRPr lang="en-US" altLang="en-US" sz="1600" b="1">
              <a:solidFill>
                <a:srgbClr val="F9F9F9"/>
              </a:solidFill>
              <a:latin typeface="Arial Black" pitchFamily="34" charset="0"/>
              <a:cs typeface="B Nazanin" pitchFamily="2" charset="-78"/>
            </a:endParaRPr>
          </a:p>
          <a:p>
            <a:pPr algn="r" rtl="1" eaLnBrk="0" hangingPunct="0"/>
            <a:endParaRPr lang="en-US" altLang="en-US" sz="1600" b="1">
              <a:solidFill>
                <a:srgbClr val="F9F9F9"/>
              </a:solidFill>
              <a:latin typeface="Arial Black" pitchFamily="34" charset="0"/>
              <a:cs typeface="B Nazanin" pitchFamily="2" charset="-78"/>
            </a:endParaRPr>
          </a:p>
          <a:p>
            <a:pPr algn="r" rtl="1" eaLnBrk="0" hangingPunct="0"/>
            <a:r>
              <a:rPr lang="fa-IR" altLang="en-US" sz="1600" b="1">
                <a:solidFill>
                  <a:srgbClr val="F9F9F9"/>
                </a:solidFill>
                <a:latin typeface="Arial Black" pitchFamily="34" charset="0"/>
                <a:cs typeface="B Nazanin" pitchFamily="2" charset="-78"/>
              </a:rPr>
              <a:t>10. تجربه مشتريان</a:t>
            </a:r>
            <a:endParaRPr lang="en-US" altLang="en-US" sz="1600" b="1">
              <a:solidFill>
                <a:srgbClr val="F9F9F9"/>
              </a:solidFill>
              <a:latin typeface="Arial Black" pitchFamily="34" charset="0"/>
              <a:cs typeface="B Nazanin" pitchFamily="2" charset="-78"/>
            </a:endParaRPr>
          </a:p>
          <a:p>
            <a:pPr algn="r" rtl="1" eaLnBrk="0" hangingPunct="0"/>
            <a:r>
              <a:rPr lang="fa-IR" altLang="en-US" sz="1600" b="1">
                <a:solidFill>
                  <a:srgbClr val="F9F9F9"/>
                </a:solidFill>
                <a:latin typeface="Arial Black" pitchFamily="34" charset="0"/>
                <a:cs typeface="B Nazanin" pitchFamily="2" charset="-78"/>
              </a:rPr>
              <a:t>چگونه ارتباط با مشتريان خود را سامان می بخشيد</a:t>
            </a:r>
            <a:endParaRPr lang="en-US" altLang="en-US" sz="1600" b="1">
              <a:solidFill>
                <a:srgbClr val="F9F9F9"/>
              </a:solidFill>
              <a:latin typeface="Arial Black" pitchFamily="34" charset="0"/>
              <a:cs typeface="B Nazanin" pitchFamily="2" charset="-78"/>
            </a:endParaRPr>
          </a:p>
        </p:txBody>
      </p:sp>
      <p:sp>
        <p:nvSpPr>
          <p:cNvPr id="14344" name="Rectangle 8"/>
          <p:cNvSpPr>
            <a:spLocks noChangeArrowheads="1"/>
          </p:cNvSpPr>
          <p:nvPr/>
        </p:nvSpPr>
        <p:spPr bwMode="auto">
          <a:xfrm>
            <a:off x="2667000" y="1643050"/>
            <a:ext cx="1828800" cy="462307"/>
          </a:xfrm>
          <a:prstGeom prst="rect">
            <a:avLst/>
          </a:prstGeom>
          <a:ln>
            <a:headEnd/>
            <a:tailEnd/>
          </a:ln>
        </p:spPr>
        <p:style>
          <a:lnRef idx="0">
            <a:schemeClr val="dk1"/>
          </a:lnRef>
          <a:fillRef idx="3">
            <a:schemeClr val="dk1"/>
          </a:fillRef>
          <a:effectRef idx="3">
            <a:schemeClr val="dk1"/>
          </a:effectRef>
          <a:fontRef idx="minor">
            <a:schemeClr val="lt1"/>
          </a:fontRef>
        </p:style>
        <p:txBody>
          <a:bodyPr wrap="square" lIns="92075" tIns="46038" rIns="92075" bIns="46038">
            <a:spAutoFit/>
          </a:bodyPr>
          <a:lstStyle/>
          <a:p>
            <a:pPr algn="ctr" rtl="1" eaLnBrk="0" hangingPunct="0"/>
            <a:r>
              <a:rPr lang="fa-IR" alt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cs typeface="B Nazanin" pitchFamily="2" charset="-78"/>
              </a:rPr>
              <a:t>فرآيند</a:t>
            </a:r>
            <a:endParaRPr lang="en-US" alt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cs typeface="B Nazanin" pitchFamily="2" charset="-78"/>
            </a:endParaRPr>
          </a:p>
        </p:txBody>
      </p:sp>
      <p:sp>
        <p:nvSpPr>
          <p:cNvPr id="14345" name="Rectangle 9"/>
          <p:cNvSpPr>
            <a:spLocks noChangeArrowheads="1"/>
          </p:cNvSpPr>
          <p:nvPr/>
        </p:nvSpPr>
        <p:spPr bwMode="auto">
          <a:xfrm>
            <a:off x="4672013" y="1643050"/>
            <a:ext cx="1728787" cy="462307"/>
          </a:xfrm>
          <a:prstGeom prst="rect">
            <a:avLst/>
          </a:prstGeom>
          <a:ln>
            <a:headEnd/>
            <a:tailEnd/>
          </a:ln>
        </p:spPr>
        <p:style>
          <a:lnRef idx="0">
            <a:schemeClr val="dk1"/>
          </a:lnRef>
          <a:fillRef idx="3">
            <a:schemeClr val="dk1"/>
          </a:fillRef>
          <a:effectRef idx="3">
            <a:schemeClr val="dk1"/>
          </a:effectRef>
          <a:fontRef idx="minor">
            <a:schemeClr val="lt1"/>
          </a:fontRef>
        </p:style>
        <p:txBody>
          <a:bodyPr wrap="square" lIns="92075" tIns="46038" rIns="92075" bIns="46038">
            <a:spAutoFit/>
          </a:bodyPr>
          <a:lstStyle/>
          <a:p>
            <a:pPr algn="ctr" rtl="1" eaLnBrk="0" hangingPunct="0"/>
            <a:r>
              <a:rPr lang="fa-IR" alt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cs typeface="B Nazanin" pitchFamily="2" charset="-78"/>
              </a:rPr>
              <a:t>مورد ارائه شده</a:t>
            </a:r>
            <a:endParaRPr lang="en-US" alt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cs typeface="B Nazanin" pitchFamily="2" charset="-78"/>
            </a:endParaRPr>
          </a:p>
        </p:txBody>
      </p:sp>
      <p:sp>
        <p:nvSpPr>
          <p:cNvPr id="14346" name="Rectangle 10"/>
          <p:cNvSpPr>
            <a:spLocks noChangeArrowheads="1"/>
          </p:cNvSpPr>
          <p:nvPr/>
        </p:nvSpPr>
        <p:spPr bwMode="auto">
          <a:xfrm>
            <a:off x="6553200" y="1643050"/>
            <a:ext cx="1684338" cy="462307"/>
          </a:xfrm>
          <a:prstGeom prst="rect">
            <a:avLst/>
          </a:prstGeom>
          <a:ln>
            <a:headEnd/>
            <a:tailEnd/>
          </a:ln>
        </p:spPr>
        <p:style>
          <a:lnRef idx="0">
            <a:schemeClr val="dk1"/>
          </a:lnRef>
          <a:fillRef idx="3">
            <a:schemeClr val="dk1"/>
          </a:fillRef>
          <a:effectRef idx="3">
            <a:schemeClr val="dk1"/>
          </a:effectRef>
          <a:fontRef idx="minor">
            <a:schemeClr val="lt1"/>
          </a:fontRef>
        </p:style>
        <p:txBody>
          <a:bodyPr wrap="square" lIns="92075" tIns="46038" rIns="92075" bIns="46038">
            <a:spAutoFit/>
          </a:bodyPr>
          <a:lstStyle/>
          <a:p>
            <a:pPr algn="r" rtl="1" eaLnBrk="0" hangingPunct="0"/>
            <a:r>
              <a:rPr lang="fa-IR" altLang="en-US" sz="240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cs typeface="B Nazanin" pitchFamily="2" charset="-78"/>
              </a:rPr>
              <a:t>تحويل</a:t>
            </a:r>
            <a:endParaRPr lang="en-US" altLang="en-US" sz="240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cs typeface="B Nazanin" pitchFamily="2" charset="-78"/>
            </a:endParaRPr>
          </a:p>
        </p:txBody>
      </p:sp>
      <p:sp>
        <p:nvSpPr>
          <p:cNvPr id="14347" name="Rectangle 11"/>
          <p:cNvSpPr>
            <a:spLocks noChangeArrowheads="1"/>
          </p:cNvSpPr>
          <p:nvPr/>
        </p:nvSpPr>
        <p:spPr bwMode="auto">
          <a:xfrm>
            <a:off x="7391400" y="6394450"/>
            <a:ext cx="1066800" cy="457200"/>
          </a:xfrm>
          <a:prstGeom prst="rect">
            <a:avLst/>
          </a:prstGeom>
          <a:noFill/>
          <a:ln w="9525">
            <a:noFill/>
            <a:miter lim="800000"/>
            <a:headEnd/>
            <a:tailEnd/>
          </a:ln>
        </p:spPr>
        <p:txBody>
          <a:bodyPr wrap="none" lIns="92075" tIns="46038" rIns="92075" bIns="46038" anchor="ctr"/>
          <a:lstStyle/>
          <a:p>
            <a:pPr eaLnBrk="0" hangingPunct="0"/>
            <a:fld id="{B3AD8DA2-4A46-4F35-8025-F8B3A9465815}" type="slidenum">
              <a:rPr lang="ar-SA" sz="800">
                <a:cs typeface="B Nazanin" pitchFamily="2" charset="-78"/>
              </a:rPr>
              <a:pPr eaLnBrk="0" hangingPunct="0"/>
              <a:t>11</a:t>
            </a:fld>
            <a:endParaRPr lang="en-US" sz="800">
              <a:cs typeface="B Nazanin" pitchFamily="2" charset="-78"/>
            </a:endParaRPr>
          </a:p>
        </p:txBody>
      </p:sp>
    </p:spTree>
    <p:extLst>
      <p:ext uri="{BB962C8B-B14F-4D97-AF65-F5344CB8AC3E}">
        <p14:creationId xmlns:p14="http://schemas.microsoft.com/office/powerpoint/2010/main" val="38629078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3" y="228600"/>
            <a:ext cx="8472518" cy="1143000"/>
          </a:xfrm>
        </p:spPr>
        <p:txBody>
          <a:bodyPr>
            <a:normAutofit/>
          </a:bodyPr>
          <a:lstStyle/>
          <a:p>
            <a:pPr algn="ctr" rtl="1" fontAlgn="auto">
              <a:spcAft>
                <a:spcPts val="0"/>
              </a:spcAft>
              <a:defRPr/>
            </a:pPr>
            <a:r>
              <a:rPr lang="fa-IR" sz="2800" dirty="0" smtClean="0">
                <a:cs typeface="B Titr" pitchFamily="2" charset="-78"/>
              </a:rPr>
              <a:t>تفاوت خلاقیت و نوآوری</a:t>
            </a:r>
            <a:endParaRPr lang="fa-IR" sz="2800" dirty="0">
              <a:cs typeface="B Titr" pitchFamily="2" charset="-78"/>
            </a:endParaRPr>
          </a:p>
        </p:txBody>
      </p:sp>
      <p:sp>
        <p:nvSpPr>
          <p:cNvPr id="11" name="Rectangle 10"/>
          <p:cNvSpPr/>
          <p:nvPr/>
        </p:nvSpPr>
        <p:spPr>
          <a:xfrm>
            <a:off x="428596" y="2214554"/>
            <a:ext cx="2214578" cy="1323439"/>
          </a:xfrm>
          <a:prstGeom prst="rect">
            <a:avLst/>
          </a:prstGeom>
        </p:spPr>
        <p:txBody>
          <a:bodyPr wrap="square">
            <a:spAutoFit/>
          </a:bodyPr>
          <a:lstStyle/>
          <a:p>
            <a:pPr marL="274320" indent="-274320" algn="r" rtl="1" fontAlgn="auto">
              <a:spcAft>
                <a:spcPts val="0"/>
              </a:spcAft>
              <a:buFont typeface="Wingdings"/>
              <a:buNone/>
              <a:defRPr/>
            </a:pPr>
            <a:r>
              <a:rPr lang="fa-IR" sz="2000" dirty="0" smtClean="0">
                <a:latin typeface="Calibri" pitchFamily="34" charset="0"/>
                <a:cs typeface="B Titr" pitchFamily="2" charset="-78"/>
              </a:rPr>
              <a:t>توانايي ايجاد ايده هاي جديد </a:t>
            </a:r>
          </a:p>
          <a:p>
            <a:pPr marL="274320" indent="-274320" algn="r" rtl="1" fontAlgn="auto">
              <a:spcAft>
                <a:spcPts val="0"/>
              </a:spcAft>
              <a:buFont typeface="Wingdings"/>
              <a:buNone/>
              <a:defRPr/>
            </a:pPr>
            <a:r>
              <a:rPr lang="fa-IR" sz="2000" dirty="0" smtClean="0">
                <a:latin typeface="Calibri" pitchFamily="34" charset="0"/>
                <a:cs typeface="B Titr" pitchFamily="2" charset="-78"/>
              </a:rPr>
              <a:t>داراي ارزش براي مشتري</a:t>
            </a:r>
            <a:endParaRPr lang="en-US" sz="2000" dirty="0" smtClean="0">
              <a:latin typeface="Calibri" pitchFamily="34" charset="0"/>
              <a:cs typeface="B Titr" pitchFamily="2" charset="-78"/>
            </a:endParaRPr>
          </a:p>
        </p:txBody>
      </p:sp>
      <p:sp>
        <p:nvSpPr>
          <p:cNvPr id="12" name="Rectangle 11"/>
          <p:cNvSpPr/>
          <p:nvPr/>
        </p:nvSpPr>
        <p:spPr>
          <a:xfrm>
            <a:off x="357158" y="4357694"/>
            <a:ext cx="2214578" cy="1631216"/>
          </a:xfrm>
          <a:prstGeom prst="rect">
            <a:avLst/>
          </a:prstGeom>
        </p:spPr>
        <p:txBody>
          <a:bodyPr wrap="square">
            <a:spAutoFit/>
          </a:bodyPr>
          <a:lstStyle/>
          <a:p>
            <a:pPr algn="just" rtl="1"/>
            <a:r>
              <a:rPr lang="fa-IR" altLang="ko-KR" sz="2000" dirty="0" smtClean="0">
                <a:latin typeface="Calibri" pitchFamily="34" charset="0"/>
                <a:cs typeface="B Titr" pitchFamily="2" charset="-78"/>
              </a:rPr>
              <a:t>فرآورده، محصول و یا ارزشی خلاق است که در یک سازمان تولید می شود. (نرم افزاری یا سخت افزاری)</a:t>
            </a:r>
            <a:endParaRPr lang="en-US" sz="2000" dirty="0" smtClean="0">
              <a:latin typeface="Calibri" pitchFamily="34" charset="0"/>
              <a:cs typeface="B Titr" pitchFamily="2" charset="-78"/>
            </a:endParaRPr>
          </a:p>
        </p:txBody>
      </p:sp>
      <p:sp>
        <p:nvSpPr>
          <p:cNvPr id="13" name="Rectangle 12"/>
          <p:cNvSpPr/>
          <p:nvPr/>
        </p:nvSpPr>
        <p:spPr>
          <a:xfrm>
            <a:off x="2857488" y="2143116"/>
            <a:ext cx="4000496" cy="1477328"/>
          </a:xfrm>
          <a:prstGeom prst="rect">
            <a:avLst/>
          </a:prstGeom>
        </p:spPr>
        <p:txBody>
          <a:bodyPr wrap="square">
            <a:spAutoFit/>
          </a:bodyPr>
          <a:lstStyle/>
          <a:p>
            <a:pPr algn="just" rtl="1">
              <a:lnSpc>
                <a:spcPct val="150000"/>
              </a:lnSpc>
            </a:pPr>
            <a:r>
              <a:rPr lang="fa-IR" sz="2000" dirty="0" smtClean="0">
                <a:latin typeface="Calibri" pitchFamily="34" charset="0"/>
                <a:cs typeface="B Titr" pitchFamily="2" charset="-78"/>
              </a:rPr>
              <a:t>فرايند توليد ايده هاي نو ، فرايند کشف مفاهيم جديد، يافتن راه هاي جديد براي حل مسائل نو و ...</a:t>
            </a:r>
            <a:r>
              <a:rPr lang="en-US" sz="2000" dirty="0" smtClean="0">
                <a:latin typeface="Calibri" pitchFamily="34" charset="0"/>
                <a:cs typeface="B Titr" pitchFamily="2" charset="-78"/>
              </a:rPr>
              <a:t> </a:t>
            </a:r>
            <a:endParaRPr lang="ar-SA" sz="2000" dirty="0">
              <a:latin typeface="Calibri" pitchFamily="34" charset="0"/>
              <a:cs typeface="B Titr" pitchFamily="2" charset="-78"/>
            </a:endParaRPr>
          </a:p>
        </p:txBody>
      </p:sp>
      <p:sp>
        <p:nvSpPr>
          <p:cNvPr id="15" name="Rectangle 14"/>
          <p:cNvSpPr/>
          <p:nvPr/>
        </p:nvSpPr>
        <p:spPr>
          <a:xfrm>
            <a:off x="7215206" y="2571744"/>
            <a:ext cx="1428744" cy="646331"/>
          </a:xfrm>
          <a:prstGeom prst="rect">
            <a:avLst/>
          </a:prstGeom>
        </p:spPr>
        <p:txBody>
          <a:bodyPr wrap="square">
            <a:spAutoFit/>
          </a:bodyPr>
          <a:lstStyle/>
          <a:p>
            <a:pPr algn="r" rtl="1">
              <a:buFont typeface="Wingdings" pitchFamily="2" charset="2"/>
              <a:buNone/>
            </a:pPr>
            <a:r>
              <a:rPr lang="fa-IR" b="1" dirty="0" smtClean="0">
                <a:cs typeface="B Titr" pitchFamily="2" charset="-78"/>
              </a:rPr>
              <a:t>خلاقيت </a:t>
            </a:r>
          </a:p>
          <a:p>
            <a:pPr algn="r" rtl="1">
              <a:buFont typeface="Wingdings" pitchFamily="2" charset="2"/>
              <a:buNone/>
            </a:pPr>
            <a:r>
              <a:rPr lang="fa-IR" b="1" dirty="0" smtClean="0">
                <a:cs typeface="B Titr" pitchFamily="2" charset="-78"/>
              </a:rPr>
              <a:t>(</a:t>
            </a:r>
            <a:r>
              <a:rPr lang="en-US" b="1" dirty="0" smtClean="0">
                <a:cs typeface="B Titr" pitchFamily="2" charset="-78"/>
              </a:rPr>
              <a:t>Creativity</a:t>
            </a:r>
            <a:r>
              <a:rPr lang="fa-IR" sz="1400" dirty="0" smtClean="0">
                <a:cs typeface="B Titr" pitchFamily="2" charset="-78"/>
              </a:rPr>
              <a:t>)</a:t>
            </a:r>
            <a:endParaRPr lang="ar-SA" sz="1400" dirty="0" smtClean="0">
              <a:cs typeface="B Titr" pitchFamily="2" charset="-78"/>
            </a:endParaRPr>
          </a:p>
        </p:txBody>
      </p:sp>
      <p:sp>
        <p:nvSpPr>
          <p:cNvPr id="16" name="Rectangle 15"/>
          <p:cNvSpPr/>
          <p:nvPr/>
        </p:nvSpPr>
        <p:spPr>
          <a:xfrm>
            <a:off x="7215206" y="4929198"/>
            <a:ext cx="1500182" cy="646331"/>
          </a:xfrm>
          <a:prstGeom prst="rect">
            <a:avLst/>
          </a:prstGeom>
        </p:spPr>
        <p:txBody>
          <a:bodyPr wrap="square">
            <a:spAutoFit/>
          </a:bodyPr>
          <a:lstStyle/>
          <a:p>
            <a:pPr algn="r" rtl="1"/>
            <a:r>
              <a:rPr lang="fa-IR" b="1" dirty="0" smtClean="0">
                <a:latin typeface="Calibri" pitchFamily="34" charset="0"/>
                <a:cs typeface="B Titr" pitchFamily="2" charset="-78"/>
              </a:rPr>
              <a:t>نوآوري</a:t>
            </a:r>
          </a:p>
          <a:p>
            <a:pPr algn="r" rtl="1"/>
            <a:r>
              <a:rPr lang="en-US" b="1" dirty="0" smtClean="0">
                <a:latin typeface="Calibri" pitchFamily="34" charset="0"/>
                <a:cs typeface="B Titr" pitchFamily="2" charset="-78"/>
              </a:rPr>
              <a:t>(Innovation)</a:t>
            </a:r>
            <a:endParaRPr lang="ar-SA" b="1" dirty="0">
              <a:latin typeface="Calibri" pitchFamily="34" charset="0"/>
              <a:cs typeface="B Titr" pitchFamily="2" charset="-78"/>
            </a:endParaRPr>
          </a:p>
        </p:txBody>
      </p:sp>
      <p:sp>
        <p:nvSpPr>
          <p:cNvPr id="17" name="Rectangle 16"/>
          <p:cNvSpPr/>
          <p:nvPr/>
        </p:nvSpPr>
        <p:spPr>
          <a:xfrm>
            <a:off x="2857488" y="4572008"/>
            <a:ext cx="4000496" cy="1338828"/>
          </a:xfrm>
          <a:prstGeom prst="rect">
            <a:avLst/>
          </a:prstGeom>
        </p:spPr>
        <p:txBody>
          <a:bodyPr wrap="square">
            <a:spAutoFit/>
          </a:bodyPr>
          <a:lstStyle/>
          <a:p>
            <a:pPr algn="just" rtl="1">
              <a:lnSpc>
                <a:spcPct val="150000"/>
              </a:lnSpc>
            </a:pPr>
            <a:r>
              <a:rPr lang="fa-IR" dirty="0" smtClean="0">
                <a:latin typeface="Calibri" pitchFamily="34" charset="0"/>
                <a:cs typeface="B Titr" pitchFamily="2" charset="-78"/>
              </a:rPr>
              <a:t> فرايند عملياتی کردن ايده های نو،  تحقق بخشيدن به مفاهيم جديد، اجراي راه حل هاي جديد</a:t>
            </a:r>
            <a:r>
              <a:rPr lang="en-US" dirty="0" smtClean="0">
                <a:latin typeface="Calibri" pitchFamily="34" charset="0"/>
                <a:cs typeface="B Titr" pitchFamily="2" charset="-78"/>
              </a:rPr>
              <a:t> </a:t>
            </a:r>
            <a:r>
              <a:rPr lang="fa-IR" dirty="0" smtClean="0">
                <a:latin typeface="Calibri" pitchFamily="34" charset="0"/>
                <a:cs typeface="B Titr" pitchFamily="2" charset="-78"/>
              </a:rPr>
              <a:t>،  عملياتی شدن خلاقيت </a:t>
            </a:r>
            <a:endParaRPr lang="ar-SA" dirty="0">
              <a:latin typeface="Calibri" pitchFamily="34" charset="0"/>
              <a:cs typeface="B Titr" pitchFamily="2" charset="-78"/>
            </a:endParaRPr>
          </a:p>
        </p:txBody>
      </p:sp>
    </p:spTree>
    <p:extLst>
      <p:ext uri="{BB962C8B-B14F-4D97-AF65-F5344CB8AC3E}">
        <p14:creationId xmlns:p14="http://schemas.microsoft.com/office/powerpoint/2010/main" val="319652567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4643438" y="2143116"/>
            <a:ext cx="3000395" cy="164307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cs typeface="B Titr" pitchFamily="2" charset="-78"/>
            </a:endParaRPr>
          </a:p>
        </p:txBody>
      </p:sp>
      <p:sp>
        <p:nvSpPr>
          <p:cNvPr id="18" name="Rectangle 17"/>
          <p:cNvSpPr/>
          <p:nvPr/>
        </p:nvSpPr>
        <p:spPr>
          <a:xfrm>
            <a:off x="4643438" y="3786190"/>
            <a:ext cx="3000395" cy="157163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cs typeface="B Titr" pitchFamily="2" charset="-78"/>
            </a:endParaRPr>
          </a:p>
        </p:txBody>
      </p:sp>
      <p:sp>
        <p:nvSpPr>
          <p:cNvPr id="5" name="Rectangle 4"/>
          <p:cNvSpPr/>
          <p:nvPr/>
        </p:nvSpPr>
        <p:spPr>
          <a:xfrm>
            <a:off x="1643043" y="2143116"/>
            <a:ext cx="3000395" cy="1643074"/>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cs typeface="B Titr" pitchFamily="2" charset="-78"/>
            </a:endParaRPr>
          </a:p>
        </p:txBody>
      </p:sp>
      <p:sp>
        <p:nvSpPr>
          <p:cNvPr id="7" name="Rectangle 6"/>
          <p:cNvSpPr/>
          <p:nvPr/>
        </p:nvSpPr>
        <p:spPr>
          <a:xfrm>
            <a:off x="1618098" y="3786190"/>
            <a:ext cx="3000395" cy="157163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cs typeface="B Titr" pitchFamily="2" charset="-78"/>
            </a:endParaRPr>
          </a:p>
        </p:txBody>
      </p:sp>
      <p:sp>
        <p:nvSpPr>
          <p:cNvPr id="8" name="Left-Right Arrow 7"/>
          <p:cNvSpPr/>
          <p:nvPr/>
        </p:nvSpPr>
        <p:spPr>
          <a:xfrm>
            <a:off x="1428729" y="5072074"/>
            <a:ext cx="6429420" cy="1000132"/>
          </a:xfrm>
          <a:prstGeom prst="leftRightArrow">
            <a:avLst>
              <a:gd name="adj1" fmla="val 40702"/>
              <a:gd name="adj2" fmla="val 20557"/>
            </a:avLst>
          </a:prstGeom>
        </p:spPr>
        <p:style>
          <a:lnRef idx="0">
            <a:schemeClr val="dk1"/>
          </a:lnRef>
          <a:fillRef idx="3">
            <a:schemeClr val="dk1"/>
          </a:fillRef>
          <a:effectRef idx="3">
            <a:schemeClr val="dk1"/>
          </a:effectRef>
          <a:fontRef idx="minor">
            <a:schemeClr val="lt1"/>
          </a:fontRef>
        </p:style>
        <p:txBody>
          <a:bodyPr rtlCol="0" anchor="ctr"/>
          <a:lstStyle/>
          <a:p>
            <a:pPr algn="ctr"/>
            <a:r>
              <a:rPr lang="fa-IR" dirty="0" smtClean="0">
                <a:cs typeface="B Titr" pitchFamily="2" charset="-78"/>
              </a:rPr>
              <a:t>سطح خلاقیت</a:t>
            </a:r>
            <a:endParaRPr lang="en-US" dirty="0">
              <a:cs typeface="B Titr" pitchFamily="2" charset="-78"/>
            </a:endParaRPr>
          </a:p>
        </p:txBody>
      </p:sp>
      <p:sp>
        <p:nvSpPr>
          <p:cNvPr id="9" name="Left-Right Arrow 8"/>
          <p:cNvSpPr/>
          <p:nvPr/>
        </p:nvSpPr>
        <p:spPr>
          <a:xfrm rot="5400000">
            <a:off x="-389062" y="3254284"/>
            <a:ext cx="3635581" cy="1000132"/>
          </a:xfrm>
          <a:prstGeom prst="leftRightArrow">
            <a:avLst>
              <a:gd name="adj1" fmla="val 40702"/>
              <a:gd name="adj2" fmla="val 20557"/>
            </a:avLst>
          </a:prstGeom>
        </p:spPr>
        <p:style>
          <a:lnRef idx="0">
            <a:schemeClr val="dk1"/>
          </a:lnRef>
          <a:fillRef idx="3">
            <a:schemeClr val="dk1"/>
          </a:fillRef>
          <a:effectRef idx="3">
            <a:schemeClr val="dk1"/>
          </a:effectRef>
          <a:fontRef idx="minor">
            <a:schemeClr val="lt1"/>
          </a:fontRef>
        </p:style>
        <p:txBody>
          <a:bodyPr rtlCol="0" anchor="ctr"/>
          <a:lstStyle/>
          <a:p>
            <a:pPr algn="ctr"/>
            <a:r>
              <a:rPr lang="fa-IR" dirty="0" smtClean="0">
                <a:cs typeface="B Titr" pitchFamily="2" charset="-78"/>
              </a:rPr>
              <a:t>سطح نوآوری</a:t>
            </a:r>
            <a:endParaRPr lang="en-US" dirty="0">
              <a:cs typeface="B Titr" pitchFamily="2" charset="-78"/>
            </a:endParaRPr>
          </a:p>
        </p:txBody>
      </p:sp>
      <p:sp>
        <p:nvSpPr>
          <p:cNvPr id="11" name="TextBox 10"/>
          <p:cNvSpPr txBox="1"/>
          <p:nvPr/>
        </p:nvSpPr>
        <p:spPr>
          <a:xfrm>
            <a:off x="6215075" y="2357430"/>
            <a:ext cx="1214446" cy="646331"/>
          </a:xfrm>
          <a:prstGeom prst="rect">
            <a:avLst/>
          </a:prstGeom>
          <a:noFill/>
        </p:spPr>
        <p:txBody>
          <a:bodyPr wrap="square" rtlCol="0">
            <a:spAutoFit/>
          </a:bodyPr>
          <a:lstStyle/>
          <a:p>
            <a:pPr algn="ctr"/>
            <a:r>
              <a:rPr lang="fa-IR" dirty="0" smtClean="0">
                <a:cs typeface="B Titr" pitchFamily="2" charset="-78"/>
              </a:rPr>
              <a:t>سازمانهای </a:t>
            </a:r>
          </a:p>
          <a:p>
            <a:pPr algn="ctr"/>
            <a:r>
              <a:rPr lang="fa-IR" dirty="0" smtClean="0">
                <a:cs typeface="B Titr" pitchFamily="2" charset="-78"/>
              </a:rPr>
              <a:t>پیشتاز</a:t>
            </a:r>
            <a:endParaRPr lang="en-US" dirty="0">
              <a:cs typeface="B Titr" pitchFamily="2" charset="-78"/>
            </a:endParaRPr>
          </a:p>
        </p:txBody>
      </p:sp>
      <p:sp>
        <p:nvSpPr>
          <p:cNvPr id="12" name="TextBox 11"/>
          <p:cNvSpPr txBox="1"/>
          <p:nvPr/>
        </p:nvSpPr>
        <p:spPr>
          <a:xfrm>
            <a:off x="1928795" y="2357430"/>
            <a:ext cx="1214446" cy="646331"/>
          </a:xfrm>
          <a:prstGeom prst="rect">
            <a:avLst/>
          </a:prstGeom>
          <a:noFill/>
        </p:spPr>
        <p:txBody>
          <a:bodyPr wrap="square" rtlCol="0">
            <a:spAutoFit/>
          </a:bodyPr>
          <a:lstStyle/>
          <a:p>
            <a:pPr algn="ctr"/>
            <a:r>
              <a:rPr lang="fa-IR" dirty="0" smtClean="0">
                <a:cs typeface="B Titr" pitchFamily="2" charset="-78"/>
              </a:rPr>
              <a:t>سازمانهای </a:t>
            </a:r>
          </a:p>
          <a:p>
            <a:pPr algn="ctr"/>
            <a:r>
              <a:rPr lang="fa-IR" dirty="0" smtClean="0">
                <a:cs typeface="B Titr" pitchFamily="2" charset="-78"/>
              </a:rPr>
              <a:t>تجاری سازی</a:t>
            </a:r>
            <a:endParaRPr lang="en-US" dirty="0">
              <a:cs typeface="B Titr" pitchFamily="2" charset="-78"/>
            </a:endParaRPr>
          </a:p>
        </p:txBody>
      </p:sp>
      <p:sp>
        <p:nvSpPr>
          <p:cNvPr id="13" name="TextBox 12"/>
          <p:cNvSpPr txBox="1"/>
          <p:nvPr/>
        </p:nvSpPr>
        <p:spPr>
          <a:xfrm>
            <a:off x="6215075" y="4500570"/>
            <a:ext cx="1214446" cy="646331"/>
          </a:xfrm>
          <a:prstGeom prst="rect">
            <a:avLst/>
          </a:prstGeom>
          <a:noFill/>
        </p:spPr>
        <p:txBody>
          <a:bodyPr wrap="square" rtlCol="0">
            <a:spAutoFit/>
          </a:bodyPr>
          <a:lstStyle/>
          <a:p>
            <a:pPr algn="ctr"/>
            <a:r>
              <a:rPr lang="fa-IR" dirty="0" smtClean="0">
                <a:cs typeface="B Titr" pitchFamily="2" charset="-78"/>
              </a:rPr>
              <a:t>سازمانهای </a:t>
            </a:r>
          </a:p>
          <a:p>
            <a:pPr algn="ctr"/>
            <a:r>
              <a:rPr lang="fa-IR" dirty="0" smtClean="0">
                <a:cs typeface="B Titr" pitchFamily="2" charset="-78"/>
              </a:rPr>
              <a:t>خلاق</a:t>
            </a:r>
            <a:endParaRPr lang="en-US" dirty="0">
              <a:cs typeface="B Titr" pitchFamily="2" charset="-78"/>
            </a:endParaRPr>
          </a:p>
        </p:txBody>
      </p:sp>
      <p:sp>
        <p:nvSpPr>
          <p:cNvPr id="14" name="TextBox 13"/>
          <p:cNvSpPr txBox="1"/>
          <p:nvPr/>
        </p:nvSpPr>
        <p:spPr>
          <a:xfrm>
            <a:off x="1857357" y="4500570"/>
            <a:ext cx="1214446" cy="646331"/>
          </a:xfrm>
          <a:prstGeom prst="rect">
            <a:avLst/>
          </a:prstGeom>
          <a:noFill/>
        </p:spPr>
        <p:txBody>
          <a:bodyPr wrap="square" rtlCol="0">
            <a:spAutoFit/>
          </a:bodyPr>
          <a:lstStyle/>
          <a:p>
            <a:pPr algn="ctr"/>
            <a:r>
              <a:rPr lang="fa-IR" dirty="0" smtClean="0">
                <a:cs typeface="B Titr" pitchFamily="2" charset="-78"/>
              </a:rPr>
              <a:t>سازمانهای </a:t>
            </a:r>
          </a:p>
          <a:p>
            <a:pPr algn="ctr"/>
            <a:r>
              <a:rPr lang="fa-IR" dirty="0" smtClean="0">
                <a:cs typeface="B Titr" pitchFamily="2" charset="-78"/>
              </a:rPr>
              <a:t>پیرو</a:t>
            </a:r>
            <a:endParaRPr lang="en-US" dirty="0">
              <a:cs typeface="B Titr" pitchFamily="2" charset="-78"/>
            </a:endParaRPr>
          </a:p>
        </p:txBody>
      </p:sp>
      <p:sp>
        <p:nvSpPr>
          <p:cNvPr id="15" name="Title 1"/>
          <p:cNvSpPr>
            <a:spLocks noGrp="1"/>
          </p:cNvSpPr>
          <p:nvPr>
            <p:ph type="title"/>
          </p:nvPr>
        </p:nvSpPr>
        <p:spPr>
          <a:xfrm>
            <a:off x="214283" y="228600"/>
            <a:ext cx="8472518" cy="1143000"/>
          </a:xfrm>
        </p:spPr>
        <p:txBody>
          <a:bodyPr>
            <a:normAutofit/>
          </a:bodyPr>
          <a:lstStyle/>
          <a:p>
            <a:pPr algn="ctr" rtl="1" fontAlgn="auto">
              <a:spcAft>
                <a:spcPts val="0"/>
              </a:spcAft>
              <a:defRPr/>
            </a:pPr>
            <a:r>
              <a:rPr lang="fa-IR" sz="2800" dirty="0" smtClean="0">
                <a:cs typeface="B Titr" pitchFamily="2" charset="-78"/>
              </a:rPr>
              <a:t>انواع سازمانها از منظر خلاقیت و نوآوری</a:t>
            </a:r>
            <a:endParaRPr lang="fa-IR" sz="2800" dirty="0">
              <a:cs typeface="B Titr" pitchFamily="2" charset="-78"/>
            </a:endParaRPr>
          </a:p>
        </p:txBody>
      </p:sp>
    </p:spTree>
  </p:cSld>
  <p:clrMapOvr>
    <a:masterClrMapping/>
  </p:clrMapOvr>
  <p:transition advClick="0" advTm="2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a:spLocks noChangeArrowheads="1"/>
          </p:cNvSpPr>
          <p:nvPr/>
        </p:nvSpPr>
        <p:spPr bwMode="auto">
          <a:xfrm>
            <a:off x="1428728" y="1285860"/>
            <a:ext cx="5786437" cy="5143497"/>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a:lstStyle/>
          <a:p>
            <a:pPr algn="ctr" rtl="0"/>
            <a:r>
              <a:rPr lang="fa-IR" sz="2400" b="1" dirty="0">
                <a:cs typeface="B Nazanin" pitchFamily="2" charset="-78"/>
              </a:rPr>
              <a:t>استعداد </a:t>
            </a:r>
            <a:r>
              <a:rPr lang="fa-IR" sz="2400" b="1" dirty="0" smtClean="0">
                <a:cs typeface="B Nazanin" pitchFamily="2" charset="-78"/>
              </a:rPr>
              <a:t>ذاتی</a:t>
            </a:r>
            <a:endParaRPr lang="fa-IR" sz="2400" b="1" dirty="0">
              <a:cs typeface="B Nazanin" pitchFamily="2" charset="-78"/>
            </a:endParaRPr>
          </a:p>
        </p:txBody>
      </p:sp>
      <p:graphicFrame>
        <p:nvGraphicFramePr>
          <p:cNvPr id="7" name="Diagram 6"/>
          <p:cNvGraphicFramePr/>
          <p:nvPr/>
        </p:nvGraphicFramePr>
        <p:xfrm>
          <a:off x="2071670" y="2357430"/>
          <a:ext cx="4643470" cy="35004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3695870" y="3929066"/>
            <a:ext cx="1428760" cy="707886"/>
          </a:xfrm>
          <a:prstGeom prst="rect">
            <a:avLst/>
          </a:prstGeom>
          <a:noFill/>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rtl="0" fontAlgn="auto">
              <a:spcBef>
                <a:spcPts val="0"/>
              </a:spcBef>
              <a:spcAft>
                <a:spcPts val="0"/>
              </a:spcAft>
              <a:defRPr/>
            </a:pPr>
            <a:r>
              <a:rPr lang="fa-IR" sz="2000" b="1" dirty="0" smtClean="0">
                <a:ln w="50800"/>
                <a:solidFill>
                  <a:schemeClr val="bg1">
                    <a:shade val="50000"/>
                  </a:schemeClr>
                </a:solidFill>
                <a:cs typeface="B Titr" pitchFamily="2" charset="-78"/>
              </a:rPr>
              <a:t>خلاقيت</a:t>
            </a:r>
          </a:p>
          <a:p>
            <a:pPr algn="ctr" rtl="0" fontAlgn="auto">
              <a:spcBef>
                <a:spcPts val="0"/>
              </a:spcBef>
              <a:spcAft>
                <a:spcPts val="0"/>
              </a:spcAft>
              <a:defRPr/>
            </a:pPr>
            <a:r>
              <a:rPr lang="fa-IR" sz="2000" b="1" dirty="0" smtClean="0">
                <a:ln w="50800"/>
                <a:solidFill>
                  <a:schemeClr val="bg1">
                    <a:shade val="50000"/>
                  </a:schemeClr>
                </a:solidFill>
                <a:cs typeface="B Titr" pitchFamily="2" charset="-78"/>
              </a:rPr>
              <a:t>و نوآوري   </a:t>
            </a:r>
            <a:endParaRPr lang="en-US" sz="2000" b="1" dirty="0">
              <a:ln w="50800"/>
              <a:solidFill>
                <a:schemeClr val="bg1">
                  <a:shade val="50000"/>
                </a:schemeClr>
              </a:solidFill>
              <a:cs typeface="B Titr" pitchFamily="2" charset="-78"/>
            </a:endParaRPr>
          </a:p>
        </p:txBody>
      </p:sp>
      <p:sp>
        <p:nvSpPr>
          <p:cNvPr id="13" name="Title 14"/>
          <p:cNvSpPr txBox="1">
            <a:spLocks/>
          </p:cNvSpPr>
          <p:nvPr/>
        </p:nvSpPr>
        <p:spPr>
          <a:xfrm>
            <a:off x="457200" y="152400"/>
            <a:ext cx="8229600" cy="990584"/>
          </a:xfrm>
          <a:prstGeom prst="rect">
            <a:avLst/>
          </a:prstGeom>
        </p:spPr>
        <p:txBody>
          <a:bodyPr anchor="b" anchorCtr="0"/>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400" b="0" i="0" u="none" strike="noStrike" kern="1200" cap="none" spc="-100" normalizeH="0" baseline="0" noProof="0" dirty="0" smtClean="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uLnTx/>
                <a:uFillTx/>
                <a:latin typeface="+mj-lt"/>
                <a:ea typeface="+mj-ea"/>
                <a:cs typeface="B Titr" pitchFamily="2" charset="-78"/>
              </a:rPr>
              <a:t>اجزای اصلی خلاقیت و نوآوري</a:t>
            </a:r>
            <a:endParaRPr kumimoji="0" lang="en-US" sz="4200" b="0" i="0" u="none" strike="noStrike" kern="1200" cap="none" spc="-100" normalizeH="0" baseline="0" noProof="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42844" y="1428736"/>
          <a:ext cx="8858312"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2561647" y="444981"/>
            <a:ext cx="4296369" cy="769441"/>
          </a:xfrm>
          <a:prstGeom prst="rect">
            <a:avLst/>
          </a:prstGeom>
        </p:spPr>
        <p:txBody>
          <a:bodyPr wrap="none">
            <a:spAutoFit/>
          </a:bodyPr>
          <a:lstStyle/>
          <a:p>
            <a:pPr algn="ctr" rtl="1">
              <a:defRPr/>
            </a:pPr>
            <a:r>
              <a:rPr lang="fa-IR" sz="4400" spc="-100" dirty="0" smtClean="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rPr>
              <a:t>خصوصیات افراد خلاق</a:t>
            </a:r>
            <a:endParaRPr lang="en-US" sz="4400" spc="-100" dirty="0" smtClean="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Placeholder 4"/>
          <p:cNvSpPr>
            <a:spLocks noGrp="1"/>
          </p:cNvSpPr>
          <p:nvPr>
            <p:ph type="body" idx="1"/>
          </p:nvPr>
        </p:nvSpPr>
        <p:spPr/>
        <p:txBody>
          <a:bodyPr/>
          <a:lstStyle/>
          <a:p>
            <a:pPr algn="r" rtl="1"/>
            <a:r>
              <a:rPr lang="fa-IR" smtClean="0">
                <a:cs typeface="B Titr" pitchFamily="2" charset="-78"/>
              </a:rPr>
              <a:t>زبان نا خلاقيت</a:t>
            </a:r>
          </a:p>
        </p:txBody>
      </p:sp>
      <p:sp>
        <p:nvSpPr>
          <p:cNvPr id="57348" name="Content Placeholder 5"/>
          <p:cNvSpPr>
            <a:spLocks noGrp="1"/>
          </p:cNvSpPr>
          <p:nvPr>
            <p:ph sz="half" idx="2"/>
          </p:nvPr>
        </p:nvSpPr>
        <p:spPr/>
        <p:txBody>
          <a:bodyPr/>
          <a:lstStyle/>
          <a:p>
            <a:pPr algn="r" rtl="1"/>
            <a:r>
              <a:rPr lang="fa-IR" dirty="0" smtClean="0">
                <a:cs typeface="B Titr" pitchFamily="2" charset="-78"/>
              </a:rPr>
              <a:t>در مورد واقعيت و قطعيت</a:t>
            </a:r>
          </a:p>
          <a:p>
            <a:pPr algn="r" rtl="1"/>
            <a:r>
              <a:rPr lang="fa-IR" dirty="0" smtClean="0">
                <a:cs typeface="B Titr" pitchFamily="2" charset="-78"/>
              </a:rPr>
              <a:t>سر جا باقی ماندن</a:t>
            </a:r>
          </a:p>
          <a:p>
            <a:pPr algn="r" rtl="1"/>
            <a:r>
              <a:rPr lang="fa-IR" dirty="0" smtClean="0">
                <a:cs typeface="B Titr" pitchFamily="2" charset="-78"/>
              </a:rPr>
              <a:t>مرور گذشته</a:t>
            </a:r>
          </a:p>
          <a:p>
            <a:pPr algn="r" rtl="1"/>
            <a:r>
              <a:rPr lang="fa-IR" dirty="0" smtClean="0">
                <a:cs typeface="B Titr" pitchFamily="2" charset="-78"/>
              </a:rPr>
              <a:t>خوشنودی از خود</a:t>
            </a:r>
          </a:p>
          <a:p>
            <a:pPr algn="r" rtl="1"/>
            <a:r>
              <a:rPr lang="fa-IR" dirty="0" smtClean="0">
                <a:cs typeface="B Titr" pitchFamily="2" charset="-78"/>
              </a:rPr>
              <a:t>بر پايه واقعيتها</a:t>
            </a:r>
          </a:p>
          <a:p>
            <a:pPr algn="r" rtl="1"/>
            <a:r>
              <a:rPr lang="fa-IR" dirty="0" smtClean="0">
                <a:cs typeface="B Titr" pitchFamily="2" charset="-78"/>
              </a:rPr>
              <a:t>فقط درک زمان حال</a:t>
            </a:r>
          </a:p>
          <a:p>
            <a:pPr algn="r" rtl="1"/>
            <a:r>
              <a:rPr lang="fa-IR" dirty="0" smtClean="0">
                <a:cs typeface="B Titr" pitchFamily="2" charset="-78"/>
              </a:rPr>
              <a:t>رسمی و خسته کنننده </a:t>
            </a:r>
          </a:p>
        </p:txBody>
      </p:sp>
      <p:sp>
        <p:nvSpPr>
          <p:cNvPr id="57350" name="Content Placeholder 7"/>
          <p:cNvSpPr>
            <a:spLocks noGrp="1"/>
          </p:cNvSpPr>
          <p:nvPr>
            <p:ph sz="quarter" idx="4"/>
          </p:nvPr>
        </p:nvSpPr>
        <p:spPr/>
        <p:txBody>
          <a:bodyPr>
            <a:normAutofit fontScale="92500" lnSpcReduction="10000"/>
          </a:bodyPr>
          <a:lstStyle/>
          <a:p>
            <a:pPr algn="r" rtl="1">
              <a:defRPr/>
            </a:pPr>
            <a:r>
              <a:rPr lang="fa-IR" dirty="0" smtClean="0">
                <a:cs typeface="B Titr" pitchFamily="2" charset="-78"/>
              </a:rPr>
              <a:t>تخيل</a:t>
            </a:r>
          </a:p>
          <a:p>
            <a:pPr algn="r" rtl="1">
              <a:defRPr/>
            </a:pPr>
            <a:r>
              <a:rPr lang="fa-IR" dirty="0" smtClean="0">
                <a:cs typeface="B Titr" pitchFamily="2" charset="-78"/>
              </a:rPr>
              <a:t>بصيرت</a:t>
            </a:r>
          </a:p>
          <a:p>
            <a:pPr algn="r" rtl="1">
              <a:defRPr/>
            </a:pPr>
            <a:r>
              <a:rPr lang="fa-IR" dirty="0" smtClean="0">
                <a:cs typeface="B Titr" pitchFamily="2" charset="-78"/>
              </a:rPr>
              <a:t>از گذشته بريدن</a:t>
            </a:r>
          </a:p>
          <a:p>
            <a:pPr algn="r" rtl="1">
              <a:defRPr/>
            </a:pPr>
            <a:r>
              <a:rPr lang="fa-IR" dirty="0" smtClean="0">
                <a:cs typeface="B Titr" pitchFamily="2" charset="-78"/>
              </a:rPr>
              <a:t>بر پايه ايده</a:t>
            </a:r>
          </a:p>
          <a:p>
            <a:pPr algn="r" rtl="1">
              <a:defRPr/>
            </a:pPr>
            <a:r>
              <a:rPr lang="fa-IR" dirty="0" smtClean="0">
                <a:cs typeface="B Titr" pitchFamily="2" charset="-78"/>
              </a:rPr>
              <a:t>تغيير را پايه قرار دادن و ارزيابی مجدد</a:t>
            </a:r>
          </a:p>
          <a:p>
            <a:pPr algn="r" rtl="1">
              <a:defRPr/>
            </a:pPr>
            <a:r>
              <a:rPr lang="fa-IR" dirty="0" smtClean="0">
                <a:cs typeface="B Titr" pitchFamily="2" charset="-78"/>
              </a:rPr>
              <a:t>هماهنگ بودن  با فرهنگ در حال تغيير</a:t>
            </a:r>
          </a:p>
          <a:p>
            <a:pPr algn="r" rtl="1">
              <a:defRPr/>
            </a:pPr>
            <a:r>
              <a:rPr lang="fa-IR" dirty="0" smtClean="0">
                <a:cs typeface="B Titr" pitchFamily="2" charset="-78"/>
              </a:rPr>
              <a:t>در آغوش کشيدن دنيای عدم قطعيت</a:t>
            </a:r>
          </a:p>
        </p:txBody>
      </p:sp>
      <p:sp>
        <p:nvSpPr>
          <p:cNvPr id="22530" name="Title 3"/>
          <p:cNvSpPr>
            <a:spLocks noGrp="1"/>
          </p:cNvSpPr>
          <p:nvPr>
            <p:ph type="title"/>
          </p:nvPr>
        </p:nvSpPr>
        <p:spPr/>
        <p:txBody>
          <a:bodyPr/>
          <a:lstStyle/>
          <a:p>
            <a:pPr algn="ctr" rtl="1"/>
            <a:r>
              <a:rPr lang="fa-IR" dirty="0" smtClean="0">
                <a:cs typeface="B Titr" pitchFamily="2" charset="-78"/>
              </a:rPr>
              <a:t>زبان خلاقیت</a:t>
            </a:r>
          </a:p>
        </p:txBody>
      </p:sp>
      <p:sp>
        <p:nvSpPr>
          <p:cNvPr id="22533" name="Text Placeholder 6"/>
          <p:cNvSpPr>
            <a:spLocks noGrp="1"/>
          </p:cNvSpPr>
          <p:nvPr>
            <p:ph type="body" idx="3"/>
          </p:nvPr>
        </p:nvSpPr>
        <p:spPr/>
        <p:txBody>
          <a:bodyPr/>
          <a:lstStyle/>
          <a:p>
            <a:pPr algn="r" rtl="1"/>
            <a:r>
              <a:rPr lang="fa-IR" smtClean="0">
                <a:cs typeface="B Titr" pitchFamily="2" charset="-78"/>
              </a:rPr>
              <a:t>زبان خلاقيت</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6115" name="Rectangle 3"/>
          <p:cNvSpPr>
            <a:spLocks noGrp="1" noChangeArrowheads="1"/>
          </p:cNvSpPr>
          <p:nvPr>
            <p:ph idx="1"/>
          </p:nvPr>
        </p:nvSpPr>
        <p:spPr/>
        <p:txBody>
          <a:bodyPr>
            <a:noAutofit/>
          </a:bodyPr>
          <a:lstStyle/>
          <a:p>
            <a:pPr marL="609600" indent="-609600" algn="r" rtl="1">
              <a:lnSpc>
                <a:spcPct val="80000"/>
              </a:lnSpc>
              <a:buFont typeface="Wingdings" pitchFamily="2" charset="2"/>
              <a:buAutoNum type="arabicPeriod"/>
            </a:pPr>
            <a:r>
              <a:rPr lang="fa-IR" sz="2000" dirty="0">
                <a:cs typeface="B Titr" pitchFamily="2" charset="-78"/>
              </a:rPr>
              <a:t>رعایت کرامت انسانی  و احترام به افراد و نگاه به انسان به عنوان سرمایه</a:t>
            </a:r>
          </a:p>
          <a:p>
            <a:pPr marL="609600" indent="-609600" algn="r" rtl="1">
              <a:lnSpc>
                <a:spcPct val="80000"/>
              </a:lnSpc>
              <a:buFont typeface="Wingdings" pitchFamily="2" charset="2"/>
              <a:buAutoNum type="arabicPeriod"/>
            </a:pPr>
            <a:r>
              <a:rPr lang="fa-IR" sz="2000" dirty="0">
                <a:cs typeface="B Titr" pitchFamily="2" charset="-78"/>
              </a:rPr>
              <a:t>فرهنگ ارتقا بهرهوری</a:t>
            </a:r>
          </a:p>
          <a:p>
            <a:pPr marL="609600" indent="-609600" algn="r" rtl="1">
              <a:lnSpc>
                <a:spcPct val="80000"/>
              </a:lnSpc>
              <a:buFont typeface="Wingdings" pitchFamily="2" charset="2"/>
              <a:buAutoNum type="arabicPeriod"/>
            </a:pPr>
            <a:r>
              <a:rPr lang="fa-IR" sz="2000" dirty="0">
                <a:cs typeface="B Titr" pitchFamily="2" charset="-78"/>
              </a:rPr>
              <a:t>مدیران همیشه در صحنه(حصار میان مدیران و کارکنان شکسته شده و فاصله ایی نیست</a:t>
            </a:r>
          </a:p>
          <a:p>
            <a:pPr marL="609600" indent="-609600" algn="r" rtl="1">
              <a:lnSpc>
                <a:spcPct val="80000"/>
              </a:lnSpc>
              <a:buFont typeface="Wingdings" pitchFamily="2" charset="2"/>
              <a:buAutoNum type="arabicPeriod"/>
            </a:pPr>
            <a:r>
              <a:rPr lang="fa-IR" sz="2000" dirty="0">
                <a:cs typeface="B Titr" pitchFamily="2" charset="-78"/>
              </a:rPr>
              <a:t>رقابت کامل و فشرده  بالاخص در قالب تیم های کاری</a:t>
            </a:r>
          </a:p>
          <a:p>
            <a:pPr marL="609600" indent="-609600" algn="r" rtl="1">
              <a:lnSpc>
                <a:spcPct val="80000"/>
              </a:lnSpc>
              <a:buFont typeface="Wingdings" pitchFamily="2" charset="2"/>
              <a:buAutoNum type="arabicPeriod"/>
            </a:pPr>
            <a:r>
              <a:rPr lang="fa-IR" sz="2000" dirty="0">
                <a:cs typeface="B Titr" pitchFamily="2" charset="-78"/>
              </a:rPr>
              <a:t>توجه به تمام و کمال مشتری ها</a:t>
            </a:r>
          </a:p>
          <a:p>
            <a:pPr marL="609600" indent="-609600" algn="r" rtl="1">
              <a:lnSpc>
                <a:spcPct val="80000"/>
              </a:lnSpc>
              <a:buFont typeface="Wingdings" pitchFamily="2" charset="2"/>
              <a:buAutoNum type="arabicPeriod"/>
            </a:pPr>
            <a:r>
              <a:rPr lang="fa-IR" sz="2000" dirty="0">
                <a:cs typeface="B Titr" pitchFamily="2" charset="-78"/>
              </a:rPr>
              <a:t>امکان گردش شغلی</a:t>
            </a:r>
          </a:p>
          <a:p>
            <a:pPr marL="609600" indent="-609600" algn="r" rtl="1">
              <a:lnSpc>
                <a:spcPct val="80000"/>
              </a:lnSpc>
              <a:buFont typeface="Wingdings" pitchFamily="2" charset="2"/>
              <a:buAutoNum type="arabicPeriod"/>
            </a:pPr>
            <a:r>
              <a:rPr lang="fa-IR" sz="2000" dirty="0">
                <a:cs typeface="B Titr" pitchFamily="2" charset="-78"/>
              </a:rPr>
              <a:t>فرهنگ کار تیمی(مشارکت جمعی و بهره گیری از پیشنهادات</a:t>
            </a:r>
          </a:p>
          <a:p>
            <a:pPr marL="609600" indent="-609600" algn="r" rtl="1">
              <a:lnSpc>
                <a:spcPct val="80000"/>
              </a:lnSpc>
              <a:buFont typeface="Wingdings" pitchFamily="2" charset="2"/>
              <a:buAutoNum type="arabicPeriod"/>
            </a:pPr>
            <a:r>
              <a:rPr lang="fa-IR" sz="2000" dirty="0">
                <a:cs typeface="B Titr" pitchFamily="2" charset="-78"/>
              </a:rPr>
              <a:t>امنیت شغلی(حذف ترس و اضطراب و افزایش تعهد سازمانی)</a:t>
            </a:r>
          </a:p>
          <a:p>
            <a:pPr marL="609600" indent="-609600" algn="r" rtl="1">
              <a:lnSpc>
                <a:spcPct val="80000"/>
              </a:lnSpc>
              <a:buFont typeface="Wingdings" pitchFamily="2" charset="2"/>
              <a:buAutoNum type="arabicPeriod"/>
            </a:pPr>
            <a:r>
              <a:rPr lang="fa-IR" sz="2000" dirty="0">
                <a:cs typeface="B Titr" pitchFamily="2" charset="-78"/>
              </a:rPr>
              <a:t>ارزش قایل شدن برای عامل تغییر</a:t>
            </a:r>
          </a:p>
          <a:p>
            <a:pPr marL="609600" indent="-609600" algn="r" rtl="1">
              <a:lnSpc>
                <a:spcPct val="80000"/>
              </a:lnSpc>
              <a:buFont typeface="Wingdings" pitchFamily="2" charset="2"/>
              <a:buAutoNum type="arabicPeriod"/>
            </a:pPr>
            <a:r>
              <a:rPr lang="fa-IR" sz="2000" dirty="0">
                <a:cs typeface="B Titr" pitchFamily="2" charset="-78"/>
              </a:rPr>
              <a:t>فرهنگ خود ارزیابی و خود کنترلی</a:t>
            </a:r>
          </a:p>
          <a:p>
            <a:pPr marL="609600" indent="-609600" algn="r" rtl="1">
              <a:lnSpc>
                <a:spcPct val="80000"/>
              </a:lnSpc>
              <a:buFont typeface="Wingdings" pitchFamily="2" charset="2"/>
              <a:buAutoNum type="arabicPeriod"/>
            </a:pPr>
            <a:r>
              <a:rPr lang="fa-IR" sz="2000" dirty="0">
                <a:cs typeface="B Titr" pitchFamily="2" charset="-78"/>
              </a:rPr>
              <a:t>همسویی بین اهداف فردی با اهداف سازمانی</a:t>
            </a:r>
          </a:p>
          <a:p>
            <a:pPr marL="609600" indent="-609600" algn="r" rtl="1">
              <a:lnSpc>
                <a:spcPct val="80000"/>
              </a:lnSpc>
              <a:buFont typeface="Wingdings" pitchFamily="2" charset="2"/>
              <a:buAutoNum type="arabicPeriod"/>
            </a:pPr>
            <a:r>
              <a:rPr lang="fa-IR" sz="2000" dirty="0">
                <a:cs typeface="B Titr" pitchFamily="2" charset="-78"/>
              </a:rPr>
              <a:t>تمرکز بر روی فرآیندها و ترویج تفکر سیستمی و نظام مند</a:t>
            </a:r>
          </a:p>
          <a:p>
            <a:pPr marL="609600" indent="-609600" algn="r" rtl="1">
              <a:lnSpc>
                <a:spcPct val="80000"/>
              </a:lnSpc>
              <a:buFont typeface="Wingdings" pitchFamily="2" charset="2"/>
              <a:buAutoNum type="arabicPeriod"/>
            </a:pPr>
            <a:r>
              <a:rPr lang="fa-IR" sz="2000" dirty="0">
                <a:cs typeface="B Titr" pitchFamily="2" charset="-78"/>
              </a:rPr>
              <a:t>وجود فرهنگ تحمل تضاد در آراء و عقاید</a:t>
            </a:r>
            <a:endParaRPr lang="ar-SA" sz="2000" dirty="0">
              <a:cs typeface="B Titr" pitchFamily="2" charset="-78"/>
            </a:endParaRPr>
          </a:p>
        </p:txBody>
      </p:sp>
      <p:sp>
        <p:nvSpPr>
          <p:cNvPr id="4" name="Title 3"/>
          <p:cNvSpPr>
            <a:spLocks noGrp="1"/>
          </p:cNvSpPr>
          <p:nvPr>
            <p:ph type="title"/>
          </p:nvPr>
        </p:nvSpPr>
        <p:spPr/>
        <p:txBody>
          <a:bodyPr>
            <a:normAutofit/>
          </a:bodyPr>
          <a:lstStyle/>
          <a:p>
            <a:pPr algn="ctr" rtl="1"/>
            <a:r>
              <a:rPr lang="fa-IR" dirty="0" smtClean="0">
                <a:cs typeface="B Titr" pitchFamily="2" charset="-78"/>
              </a:rPr>
              <a:t>سازمانهای خلاق</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a:xfrm>
            <a:off x="0" y="274638"/>
            <a:ext cx="8229600" cy="1143000"/>
          </a:xfrm>
        </p:spPr>
        <p:txBody>
          <a:bodyPr lIns="91369" tIns="45686" rIns="91369" bIns="91369" anchor="b"/>
          <a:lstStyle/>
          <a:p>
            <a:pPr algn="ctr" rtl="1" eaLnBrk="1" hangingPunct="1"/>
            <a:r>
              <a:rPr lang="fa-IR" dirty="0" smtClean="0">
                <a:cs typeface="B Titr" pitchFamily="2" charset="-78"/>
              </a:rPr>
              <a:t>تخصص يا دانش؟</a:t>
            </a:r>
          </a:p>
        </p:txBody>
      </p:sp>
      <p:sp>
        <p:nvSpPr>
          <p:cNvPr id="6" name="Freeform 5"/>
          <p:cNvSpPr/>
          <p:nvPr/>
        </p:nvSpPr>
        <p:spPr>
          <a:xfrm>
            <a:off x="928662" y="3071810"/>
            <a:ext cx="6000792" cy="2340193"/>
          </a:xfrm>
          <a:custGeom>
            <a:avLst/>
            <a:gdLst>
              <a:gd name="connsiteX0" fmla="*/ 0 w 5533696"/>
              <a:gd name="connsiteY0" fmla="*/ 1623848 h 2317531"/>
              <a:gd name="connsiteX1" fmla="*/ 409903 w 5533696"/>
              <a:gd name="connsiteY1" fmla="*/ 1513490 h 2317531"/>
              <a:gd name="connsiteX2" fmla="*/ 851338 w 5533696"/>
              <a:gd name="connsiteY2" fmla="*/ 1229710 h 2317531"/>
              <a:gd name="connsiteX3" fmla="*/ 1292772 w 5533696"/>
              <a:gd name="connsiteY3" fmla="*/ 756745 h 2317531"/>
              <a:gd name="connsiteX4" fmla="*/ 1813034 w 5533696"/>
              <a:gd name="connsiteY4" fmla="*/ 394138 h 2317531"/>
              <a:gd name="connsiteX5" fmla="*/ 2554014 w 5533696"/>
              <a:gd name="connsiteY5" fmla="*/ 94593 h 2317531"/>
              <a:gd name="connsiteX6" fmla="*/ 2632841 w 5533696"/>
              <a:gd name="connsiteY6" fmla="*/ 126124 h 2317531"/>
              <a:gd name="connsiteX7" fmla="*/ 3326524 w 5533696"/>
              <a:gd name="connsiteY7" fmla="*/ 0 h 2317531"/>
              <a:gd name="connsiteX8" fmla="*/ 4430110 w 5533696"/>
              <a:gd name="connsiteY8" fmla="*/ 472965 h 2317531"/>
              <a:gd name="connsiteX9" fmla="*/ 4477407 w 5533696"/>
              <a:gd name="connsiteY9" fmla="*/ 504497 h 2317531"/>
              <a:gd name="connsiteX10" fmla="*/ 5155324 w 5533696"/>
              <a:gd name="connsiteY10" fmla="*/ 1056290 h 2317531"/>
              <a:gd name="connsiteX11" fmla="*/ 5439103 w 5533696"/>
              <a:gd name="connsiteY11" fmla="*/ 1939159 h 2317531"/>
              <a:gd name="connsiteX12" fmla="*/ 5533696 w 5533696"/>
              <a:gd name="connsiteY12" fmla="*/ 2317531 h 2317531"/>
              <a:gd name="connsiteX13" fmla="*/ 5533696 w 5533696"/>
              <a:gd name="connsiteY13" fmla="*/ 2317531 h 2317531"/>
              <a:gd name="connsiteX0" fmla="*/ 0 w 5533696"/>
              <a:gd name="connsiteY0" fmla="*/ 1646510 h 2340193"/>
              <a:gd name="connsiteX1" fmla="*/ 409903 w 5533696"/>
              <a:gd name="connsiteY1" fmla="*/ 1536152 h 2340193"/>
              <a:gd name="connsiteX2" fmla="*/ 851338 w 5533696"/>
              <a:gd name="connsiteY2" fmla="*/ 1252372 h 2340193"/>
              <a:gd name="connsiteX3" fmla="*/ 1292772 w 5533696"/>
              <a:gd name="connsiteY3" fmla="*/ 779407 h 2340193"/>
              <a:gd name="connsiteX4" fmla="*/ 1813034 w 5533696"/>
              <a:gd name="connsiteY4" fmla="*/ 416800 h 2340193"/>
              <a:gd name="connsiteX5" fmla="*/ 2554014 w 5533696"/>
              <a:gd name="connsiteY5" fmla="*/ 117255 h 2340193"/>
              <a:gd name="connsiteX6" fmla="*/ 2921552 w 5533696"/>
              <a:gd name="connsiteY6" fmla="*/ 0 h 2340193"/>
              <a:gd name="connsiteX7" fmla="*/ 3326524 w 5533696"/>
              <a:gd name="connsiteY7" fmla="*/ 22662 h 2340193"/>
              <a:gd name="connsiteX8" fmla="*/ 4430110 w 5533696"/>
              <a:gd name="connsiteY8" fmla="*/ 495627 h 2340193"/>
              <a:gd name="connsiteX9" fmla="*/ 4477407 w 5533696"/>
              <a:gd name="connsiteY9" fmla="*/ 527159 h 2340193"/>
              <a:gd name="connsiteX10" fmla="*/ 5155324 w 5533696"/>
              <a:gd name="connsiteY10" fmla="*/ 1078952 h 2340193"/>
              <a:gd name="connsiteX11" fmla="*/ 5439103 w 5533696"/>
              <a:gd name="connsiteY11" fmla="*/ 1961821 h 2340193"/>
              <a:gd name="connsiteX12" fmla="*/ 5533696 w 5533696"/>
              <a:gd name="connsiteY12" fmla="*/ 2340193 h 2340193"/>
              <a:gd name="connsiteX13" fmla="*/ 5533696 w 5533696"/>
              <a:gd name="connsiteY13" fmla="*/ 2340193 h 2340193"/>
              <a:gd name="connsiteX0" fmla="*/ 0 w 5533696"/>
              <a:gd name="connsiteY0" fmla="*/ 1646510 h 2340193"/>
              <a:gd name="connsiteX1" fmla="*/ 409903 w 5533696"/>
              <a:gd name="connsiteY1" fmla="*/ 1536152 h 2340193"/>
              <a:gd name="connsiteX2" fmla="*/ 851338 w 5533696"/>
              <a:gd name="connsiteY2" fmla="*/ 1252372 h 2340193"/>
              <a:gd name="connsiteX3" fmla="*/ 1292772 w 5533696"/>
              <a:gd name="connsiteY3" fmla="*/ 779407 h 2340193"/>
              <a:gd name="connsiteX4" fmla="*/ 1813034 w 5533696"/>
              <a:gd name="connsiteY4" fmla="*/ 416800 h 2340193"/>
              <a:gd name="connsiteX5" fmla="*/ 2554014 w 5533696"/>
              <a:gd name="connsiteY5" fmla="*/ 117255 h 2340193"/>
              <a:gd name="connsiteX6" fmla="*/ 2921552 w 5533696"/>
              <a:gd name="connsiteY6" fmla="*/ 0 h 2340193"/>
              <a:gd name="connsiteX7" fmla="*/ 3326524 w 5533696"/>
              <a:gd name="connsiteY7" fmla="*/ 22662 h 2340193"/>
              <a:gd name="connsiteX8" fmla="*/ 4210864 w 5533696"/>
              <a:gd name="connsiteY8" fmla="*/ 313337 h 2340193"/>
              <a:gd name="connsiteX9" fmla="*/ 4477407 w 5533696"/>
              <a:gd name="connsiteY9" fmla="*/ 527159 h 2340193"/>
              <a:gd name="connsiteX10" fmla="*/ 5155324 w 5533696"/>
              <a:gd name="connsiteY10" fmla="*/ 1078952 h 2340193"/>
              <a:gd name="connsiteX11" fmla="*/ 5439103 w 5533696"/>
              <a:gd name="connsiteY11" fmla="*/ 1961821 h 2340193"/>
              <a:gd name="connsiteX12" fmla="*/ 5533696 w 5533696"/>
              <a:gd name="connsiteY12" fmla="*/ 2340193 h 2340193"/>
              <a:gd name="connsiteX13" fmla="*/ 5533696 w 5533696"/>
              <a:gd name="connsiteY13" fmla="*/ 2340193 h 2340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533696" h="2340193">
                <a:moveTo>
                  <a:pt x="0" y="1646510"/>
                </a:moveTo>
                <a:cubicBezTo>
                  <a:pt x="399198" y="1534735"/>
                  <a:pt x="257706" y="1536152"/>
                  <a:pt x="409903" y="1536152"/>
                </a:cubicBezTo>
                <a:lnTo>
                  <a:pt x="851338" y="1252372"/>
                </a:lnTo>
                <a:cubicBezTo>
                  <a:pt x="998289" y="1094536"/>
                  <a:pt x="1140282" y="931897"/>
                  <a:pt x="1292772" y="779407"/>
                </a:cubicBezTo>
                <a:lnTo>
                  <a:pt x="1813034" y="416800"/>
                </a:lnTo>
                <a:cubicBezTo>
                  <a:pt x="2060027" y="316952"/>
                  <a:pt x="2300791" y="200040"/>
                  <a:pt x="2554014" y="117255"/>
                </a:cubicBezTo>
                <a:lnTo>
                  <a:pt x="2921552" y="0"/>
                </a:lnTo>
                <a:lnTo>
                  <a:pt x="3326524" y="22662"/>
                </a:lnTo>
                <a:lnTo>
                  <a:pt x="4210864" y="313337"/>
                </a:lnTo>
                <a:cubicBezTo>
                  <a:pt x="4228218" y="320944"/>
                  <a:pt x="4477407" y="527159"/>
                  <a:pt x="4477407" y="527159"/>
                </a:cubicBezTo>
                <a:lnTo>
                  <a:pt x="5155324" y="1078952"/>
                </a:lnTo>
                <a:lnTo>
                  <a:pt x="5439103" y="1961821"/>
                </a:lnTo>
                <a:lnTo>
                  <a:pt x="5533696" y="2340193"/>
                </a:lnTo>
                <a:lnTo>
                  <a:pt x="5533696" y="2340193"/>
                </a:lnTo>
              </a:path>
            </a:pathLst>
          </a:custGeom>
          <a:ln/>
        </p:spPr>
        <p:style>
          <a:lnRef idx="3">
            <a:schemeClr val="dk1"/>
          </a:lnRef>
          <a:fillRef idx="0">
            <a:schemeClr val="dk1"/>
          </a:fillRef>
          <a:effectRef idx="2">
            <a:schemeClr val="dk1"/>
          </a:effectRef>
          <a:fontRef idx="minor">
            <a:schemeClr val="tx1"/>
          </a:fontRef>
        </p:style>
        <p:txBody>
          <a:bodyPr rtlCol="0" anchor="ctr"/>
          <a:lstStyle/>
          <a:p>
            <a:pPr algn="ctr"/>
            <a:endParaRPr lang="en-US">
              <a:cs typeface="B Titr" pitchFamily="2" charset="-78"/>
            </a:endParaRPr>
          </a:p>
        </p:txBody>
      </p:sp>
      <p:cxnSp>
        <p:nvCxnSpPr>
          <p:cNvPr id="8" name="Straight Arrow Connector 7"/>
          <p:cNvCxnSpPr/>
          <p:nvPr/>
        </p:nvCxnSpPr>
        <p:spPr>
          <a:xfrm rot="5400000" flipH="1" flipV="1">
            <a:off x="-857288" y="3786190"/>
            <a:ext cx="3500462" cy="7143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57224" y="5572140"/>
            <a:ext cx="7215238" cy="1588"/>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2" name="Title 1"/>
          <p:cNvSpPr txBox="1">
            <a:spLocks/>
          </p:cNvSpPr>
          <p:nvPr/>
        </p:nvSpPr>
        <p:spPr>
          <a:xfrm rot="19365788">
            <a:off x="7110525" y="5354884"/>
            <a:ext cx="2071734" cy="571504"/>
          </a:xfrm>
          <a:prstGeom prst="rect">
            <a:avLst/>
          </a:prstGeom>
          <a:ln w="6350" cap="rnd">
            <a:noFill/>
          </a:ln>
        </p:spPr>
        <p:txBody>
          <a:bodyPr vert="horz" lIns="91369" tIns="45686" rIns="91369" bIns="91369" anchor="b" anchorCtr="0">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1600" b="0" i="0" u="none" strike="noStrike" kern="1200" cap="none" spc="-100" normalizeH="0" baseline="0" noProof="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B Titr" pitchFamily="2" charset="-78"/>
              </a:rPr>
              <a:t>سطح آموزش رسمی</a:t>
            </a:r>
          </a:p>
        </p:txBody>
      </p:sp>
      <p:sp>
        <p:nvSpPr>
          <p:cNvPr id="13" name="TextBox 12"/>
          <p:cNvSpPr txBox="1"/>
          <p:nvPr/>
        </p:nvSpPr>
        <p:spPr>
          <a:xfrm rot="19093271">
            <a:off x="1602906" y="5910962"/>
            <a:ext cx="1492716" cy="369332"/>
          </a:xfrm>
          <a:prstGeom prst="rect">
            <a:avLst/>
          </a:prstGeom>
          <a:noFill/>
        </p:spPr>
        <p:txBody>
          <a:bodyPr wrap="none" rtlCol="0">
            <a:spAutoFit/>
          </a:bodyPr>
          <a:lstStyle/>
          <a:p>
            <a:r>
              <a:rPr lang="fa-IR" dirty="0" smtClean="0">
                <a:cs typeface="B Titr" pitchFamily="2" charset="-78"/>
              </a:rPr>
              <a:t>آموزش متوسطه</a:t>
            </a:r>
            <a:endParaRPr lang="en-US" dirty="0">
              <a:cs typeface="B Titr" pitchFamily="2" charset="-78"/>
            </a:endParaRPr>
          </a:p>
        </p:txBody>
      </p:sp>
      <p:sp>
        <p:nvSpPr>
          <p:cNvPr id="14" name="TextBox 13"/>
          <p:cNvSpPr txBox="1"/>
          <p:nvPr/>
        </p:nvSpPr>
        <p:spPr>
          <a:xfrm rot="19093271">
            <a:off x="3251631" y="5906452"/>
            <a:ext cx="1008609" cy="369332"/>
          </a:xfrm>
          <a:prstGeom prst="rect">
            <a:avLst/>
          </a:prstGeom>
          <a:noFill/>
        </p:spPr>
        <p:txBody>
          <a:bodyPr wrap="none" rtlCol="0">
            <a:spAutoFit/>
          </a:bodyPr>
          <a:lstStyle/>
          <a:p>
            <a:r>
              <a:rPr lang="fa-IR" dirty="0" smtClean="0">
                <a:cs typeface="B Titr" pitchFamily="2" charset="-78"/>
              </a:rPr>
              <a:t>کارشناسی</a:t>
            </a:r>
            <a:endParaRPr lang="en-US" dirty="0">
              <a:cs typeface="B Titr" pitchFamily="2" charset="-78"/>
            </a:endParaRPr>
          </a:p>
        </p:txBody>
      </p:sp>
      <p:sp>
        <p:nvSpPr>
          <p:cNvPr id="15" name="TextBox 14"/>
          <p:cNvSpPr txBox="1"/>
          <p:nvPr/>
        </p:nvSpPr>
        <p:spPr>
          <a:xfrm rot="19093271">
            <a:off x="4459977" y="5918438"/>
            <a:ext cx="1510350" cy="369332"/>
          </a:xfrm>
          <a:prstGeom prst="rect">
            <a:avLst/>
          </a:prstGeom>
          <a:noFill/>
        </p:spPr>
        <p:txBody>
          <a:bodyPr wrap="none" rtlCol="0">
            <a:spAutoFit/>
          </a:bodyPr>
          <a:lstStyle/>
          <a:p>
            <a:r>
              <a:rPr lang="fa-IR" dirty="0" smtClean="0">
                <a:cs typeface="B Titr" pitchFamily="2" charset="-78"/>
              </a:rPr>
              <a:t> کارشناسی ارشد</a:t>
            </a:r>
            <a:endParaRPr lang="en-US" dirty="0">
              <a:cs typeface="B Titr" pitchFamily="2" charset="-78"/>
            </a:endParaRPr>
          </a:p>
        </p:txBody>
      </p:sp>
      <p:sp>
        <p:nvSpPr>
          <p:cNvPr id="16" name="TextBox 15"/>
          <p:cNvSpPr txBox="1"/>
          <p:nvPr/>
        </p:nvSpPr>
        <p:spPr>
          <a:xfrm rot="19093271">
            <a:off x="6259048" y="5891381"/>
            <a:ext cx="737702" cy="369332"/>
          </a:xfrm>
          <a:prstGeom prst="rect">
            <a:avLst/>
          </a:prstGeom>
          <a:noFill/>
        </p:spPr>
        <p:txBody>
          <a:bodyPr wrap="none" rtlCol="0">
            <a:spAutoFit/>
          </a:bodyPr>
          <a:lstStyle/>
          <a:p>
            <a:r>
              <a:rPr lang="fa-IR" dirty="0" smtClean="0">
                <a:cs typeface="B Titr" pitchFamily="2" charset="-78"/>
              </a:rPr>
              <a:t>دکتری</a:t>
            </a:r>
            <a:endParaRPr lang="en-US" dirty="0">
              <a:cs typeface="B Titr" pitchFamily="2" charset="-78"/>
            </a:endParaRPr>
          </a:p>
        </p:txBody>
      </p:sp>
      <p:sp>
        <p:nvSpPr>
          <p:cNvPr id="17" name="Title 1"/>
          <p:cNvSpPr txBox="1">
            <a:spLocks/>
          </p:cNvSpPr>
          <p:nvPr/>
        </p:nvSpPr>
        <p:spPr>
          <a:xfrm>
            <a:off x="214282" y="1428736"/>
            <a:ext cx="1571636" cy="571504"/>
          </a:xfrm>
          <a:prstGeom prst="rect">
            <a:avLst/>
          </a:prstGeom>
          <a:ln w="6350" cap="rnd">
            <a:noFill/>
          </a:ln>
        </p:spPr>
        <p:txBody>
          <a:bodyPr vert="horz" lIns="91369" tIns="45686" rIns="91369" bIns="91369" anchor="b" anchorCtr="0">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b="0" i="0" u="none" strike="noStrike" kern="1200" cap="none" spc="-100" normalizeH="0" baseline="0" noProof="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B Titr" pitchFamily="2" charset="-78"/>
              </a:rPr>
              <a:t>سطح خلاقیت</a:t>
            </a:r>
          </a:p>
        </p:txBody>
      </p:sp>
      <p:sp>
        <p:nvSpPr>
          <p:cNvPr id="18" name="Rectangle 17"/>
          <p:cNvSpPr/>
          <p:nvPr/>
        </p:nvSpPr>
        <p:spPr>
          <a:xfrm>
            <a:off x="5000628" y="1571612"/>
            <a:ext cx="3571884" cy="1520416"/>
          </a:xfrm>
          <a:prstGeom prst="rect">
            <a:avLst/>
          </a:prstGeom>
        </p:spPr>
        <p:txBody>
          <a:bodyPr wrap="square">
            <a:spAutoFit/>
          </a:bodyPr>
          <a:lstStyle/>
          <a:p>
            <a:pPr marL="274320" lvl="0" indent="-274320" algn="r" rtl="1">
              <a:lnSpc>
                <a:spcPct val="115000"/>
              </a:lnSpc>
              <a:spcBef>
                <a:spcPts val="600"/>
              </a:spcBef>
              <a:buClr>
                <a:schemeClr val="accent2"/>
              </a:buClr>
              <a:buSzPct val="85000"/>
              <a:buFont typeface="Arial" pitchFamily="34" charset="0"/>
              <a:buChar char="•"/>
              <a:defRPr/>
            </a:pPr>
            <a:r>
              <a:rPr lang="fa-IR" sz="2400" dirty="0" smtClean="0">
                <a:cs typeface="B Titr" pitchFamily="2" charset="-78"/>
              </a:rPr>
              <a:t>جابجائی بيشتر مردم</a:t>
            </a:r>
          </a:p>
          <a:p>
            <a:pPr marL="274320" lvl="0" indent="-274320" algn="r" rtl="1">
              <a:lnSpc>
                <a:spcPct val="115000"/>
              </a:lnSpc>
              <a:spcBef>
                <a:spcPts val="600"/>
              </a:spcBef>
              <a:buClr>
                <a:schemeClr val="accent2"/>
              </a:buClr>
              <a:buSzPct val="85000"/>
              <a:buFont typeface="Arial" pitchFamily="34" charset="0"/>
              <a:buChar char="•"/>
              <a:defRPr/>
            </a:pPr>
            <a:r>
              <a:rPr lang="fa-IR" sz="2400" dirty="0" smtClean="0">
                <a:cs typeface="B Titr" pitchFamily="2" charset="-78"/>
              </a:rPr>
              <a:t>تقارب علوم</a:t>
            </a:r>
          </a:p>
          <a:p>
            <a:pPr marL="274320" lvl="0" indent="-274320" algn="r" rtl="1">
              <a:lnSpc>
                <a:spcPct val="115000"/>
              </a:lnSpc>
              <a:spcBef>
                <a:spcPts val="600"/>
              </a:spcBef>
              <a:spcAft>
                <a:spcPts val="1000"/>
              </a:spcAft>
              <a:buClr>
                <a:schemeClr val="accent2"/>
              </a:buClr>
              <a:buSzPct val="85000"/>
              <a:buFont typeface="Arial" pitchFamily="34" charset="0"/>
              <a:buChar char="•"/>
              <a:defRPr/>
            </a:pPr>
            <a:r>
              <a:rPr lang="fa-IR" sz="2400" dirty="0" smtClean="0">
                <a:cs typeface="B Titr" pitchFamily="2" charset="-78"/>
              </a:rPr>
              <a:t>جهش علوم ارتباطی</a:t>
            </a:r>
          </a:p>
        </p:txBody>
      </p:sp>
      <p:sp>
        <p:nvSpPr>
          <p:cNvPr id="19" name="Rectangle 18"/>
          <p:cNvSpPr/>
          <p:nvPr/>
        </p:nvSpPr>
        <p:spPr>
          <a:xfrm rot="19438353">
            <a:off x="3390300" y="2700392"/>
            <a:ext cx="1794813" cy="369332"/>
          </a:xfrm>
          <a:prstGeom prst="rect">
            <a:avLst/>
          </a:prstGeom>
        </p:spPr>
        <p:txBody>
          <a:bodyPr wrap="square">
            <a:spAutoFit/>
          </a:bodyPr>
          <a:lstStyle/>
          <a:p>
            <a:r>
              <a:rPr lang="fa-IR"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cs typeface="B Titr" pitchFamily="2" charset="-78"/>
              </a:rPr>
              <a:t>ايده های بين بخشی </a:t>
            </a:r>
            <a:endParaRPr lang="en-US" dirty="0">
              <a:cs typeface="B Titr"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idx="4294967295"/>
          </p:nvPr>
        </p:nvSpPr>
        <p:spPr>
          <a:xfrm>
            <a:off x="0" y="274638"/>
            <a:ext cx="8229600" cy="1143000"/>
          </a:xfrm>
        </p:spPr>
        <p:txBody>
          <a:bodyPr lIns="91369" tIns="45686" rIns="91369" bIns="91369" anchor="b"/>
          <a:lstStyle/>
          <a:p>
            <a:pPr algn="ctr" eaLnBrk="1" hangingPunct="1"/>
            <a:r>
              <a:rPr lang="fa-IR" dirty="0" smtClean="0">
                <a:cs typeface="B Titr" pitchFamily="2" charset="-78"/>
              </a:rPr>
              <a:t>خصوصيات ايده های بين بخشی</a:t>
            </a:r>
          </a:p>
        </p:txBody>
      </p:sp>
      <p:sp>
        <p:nvSpPr>
          <p:cNvPr id="3" name="Content Placeholder 2"/>
          <p:cNvSpPr>
            <a:spLocks noGrp="1"/>
          </p:cNvSpPr>
          <p:nvPr>
            <p:ph idx="4294967295"/>
          </p:nvPr>
        </p:nvSpPr>
        <p:spPr>
          <a:xfrm>
            <a:off x="500034" y="1600200"/>
            <a:ext cx="7729566" cy="4525963"/>
          </a:xfrm>
        </p:spPr>
        <p:txBody>
          <a:bodyPr lIns="91369" tIns="45686" rIns="91369" bIns="45686">
            <a:normAutofit/>
          </a:bodyPr>
          <a:lstStyle/>
          <a:p>
            <a:pPr algn="r" rtl="1" eaLnBrk="1" hangingPunct="1">
              <a:lnSpc>
                <a:spcPct val="115000"/>
              </a:lnSpc>
              <a:buFontTx/>
              <a:buAutoNum type="arabicPeriod"/>
            </a:pPr>
            <a:r>
              <a:rPr lang="fa-IR" dirty="0" smtClean="0">
                <a:cs typeface="B Titr" pitchFamily="2" charset="-78"/>
              </a:rPr>
              <a:t>تعجب بر انگيزند</a:t>
            </a:r>
            <a:endParaRPr lang="en-US" dirty="0" smtClean="0">
              <a:cs typeface="B Titr" pitchFamily="2" charset="-78"/>
            </a:endParaRPr>
          </a:p>
          <a:p>
            <a:pPr algn="r" rtl="1" eaLnBrk="1" hangingPunct="1">
              <a:lnSpc>
                <a:spcPct val="115000"/>
              </a:lnSpc>
              <a:buFontTx/>
              <a:buAutoNum type="arabicPeriod"/>
            </a:pPr>
            <a:r>
              <a:rPr lang="fa-IR" dirty="0" smtClean="0">
                <a:cs typeface="B Titr" pitchFamily="2" charset="-78"/>
              </a:rPr>
              <a:t>جهشی در جهتی کاملا تازه ايجاد می کنند.</a:t>
            </a:r>
            <a:endParaRPr lang="en-US" dirty="0" smtClean="0">
              <a:cs typeface="B Titr" pitchFamily="2" charset="-78"/>
            </a:endParaRPr>
          </a:p>
          <a:p>
            <a:pPr algn="r" rtl="1" eaLnBrk="1" hangingPunct="1">
              <a:lnSpc>
                <a:spcPct val="115000"/>
              </a:lnSpc>
              <a:buFontTx/>
              <a:buAutoNum type="arabicPeriod"/>
            </a:pPr>
            <a:r>
              <a:rPr lang="fa-IR" dirty="0" smtClean="0">
                <a:cs typeface="B Titr" pitchFamily="2" charset="-78"/>
              </a:rPr>
              <a:t>حوزه  کاملا جديدی را باز می کنند.</a:t>
            </a:r>
            <a:endParaRPr lang="en-US" dirty="0" smtClean="0">
              <a:cs typeface="B Titr" pitchFamily="2" charset="-78"/>
            </a:endParaRPr>
          </a:p>
          <a:p>
            <a:pPr algn="r" rtl="1" eaLnBrk="1" hangingPunct="1">
              <a:lnSpc>
                <a:spcPct val="115000"/>
              </a:lnSpc>
              <a:buFontTx/>
              <a:buAutoNum type="arabicPeriod"/>
            </a:pPr>
            <a:r>
              <a:rPr lang="fa-IR" dirty="0" smtClean="0">
                <a:cs typeface="B Titr" pitchFamily="2" charset="-78"/>
              </a:rPr>
              <a:t>برای فرد ، گروه يا موسسه فضای جديد توليد می کنند</a:t>
            </a:r>
            <a:endParaRPr lang="en-US" dirty="0" smtClean="0">
              <a:cs typeface="B Titr" pitchFamily="2" charset="-78"/>
            </a:endParaRPr>
          </a:p>
          <a:p>
            <a:pPr algn="r" rtl="1" eaLnBrk="1" hangingPunct="1">
              <a:lnSpc>
                <a:spcPct val="115000"/>
              </a:lnSpc>
              <a:buFontTx/>
              <a:buAutoNum type="arabicPeriod"/>
            </a:pPr>
            <a:r>
              <a:rPr lang="fa-IR" dirty="0" smtClean="0">
                <a:cs typeface="B Titr" pitchFamily="2" charset="-78"/>
              </a:rPr>
              <a:t>افراد دنباله رو می آفرينند.</a:t>
            </a:r>
            <a:endParaRPr lang="en-US" dirty="0" smtClean="0">
              <a:cs typeface="B Titr" pitchFamily="2" charset="-78"/>
            </a:endParaRPr>
          </a:p>
          <a:p>
            <a:pPr algn="r" rtl="1" eaLnBrk="1" hangingPunct="1">
              <a:lnSpc>
                <a:spcPct val="115000"/>
              </a:lnSpc>
              <a:buFontTx/>
              <a:buAutoNum type="arabicPeriod"/>
            </a:pPr>
            <a:r>
              <a:rPr lang="fa-IR" dirty="0" smtClean="0">
                <a:cs typeface="B Titr" pitchFamily="2" charset="-78"/>
              </a:rPr>
              <a:t>منبعی برای نوآوريهای جهت دار در طی سالهای بعد می شوند</a:t>
            </a:r>
            <a:endParaRPr lang="en-US" dirty="0" smtClean="0">
              <a:cs typeface="B Titr" pitchFamily="2" charset="-78"/>
            </a:endParaRPr>
          </a:p>
          <a:p>
            <a:pPr algn="r" rtl="1" eaLnBrk="1" hangingPunct="1">
              <a:lnSpc>
                <a:spcPct val="115000"/>
              </a:lnSpc>
              <a:spcAft>
                <a:spcPts val="1000"/>
              </a:spcAft>
              <a:buFontTx/>
              <a:buAutoNum type="arabicPeriod"/>
            </a:pPr>
            <a:r>
              <a:rPr lang="fa-IR" dirty="0" smtClean="0">
                <a:cs typeface="B Titr" pitchFamily="2" charset="-78"/>
              </a:rPr>
              <a:t>می توانند دنيا را به طرز غير قابل باوری تحت تاثير قرار دهن.</a:t>
            </a:r>
            <a:endParaRPr lang="en-US" dirty="0" smtClean="0">
              <a:cs typeface="B Titr" pitchFamily="2" charset="-78"/>
            </a:endParaRPr>
          </a:p>
          <a:p>
            <a:pPr algn="r" eaLnBrk="1" hangingPunct="1"/>
            <a:endParaRPr lang="fa-IR" dirty="0" smtClean="0">
              <a:cs typeface="B Tit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 12"/>
          <p:cNvGraphicFramePr/>
          <p:nvPr/>
        </p:nvGraphicFramePr>
        <p:xfrm>
          <a:off x="714348" y="1571612"/>
          <a:ext cx="7572428" cy="4349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a:bodyPr>
          <a:lstStyle/>
          <a:p>
            <a:pPr algn="ctr"/>
            <a:r>
              <a:rPr lang="fa-IR" sz="4800" dirty="0" smtClean="0">
                <a:effectLst>
                  <a:innerShdw blurRad="50800" dist="25400" dir="13500000">
                    <a:srgbClr val="000000">
                      <a:alpha val="70000"/>
                    </a:srgbClr>
                  </a:innerShdw>
                </a:effectLst>
                <a:cs typeface="B Titr" pitchFamily="2" charset="-78"/>
              </a:rPr>
              <a:t>جایگاه در مدیریت</a:t>
            </a:r>
          </a:p>
        </p:txBody>
      </p:sp>
      <p:sp>
        <p:nvSpPr>
          <p:cNvPr id="25" name="Line 4"/>
          <p:cNvSpPr>
            <a:spLocks noChangeShapeType="1"/>
          </p:cNvSpPr>
          <p:nvPr/>
        </p:nvSpPr>
        <p:spPr bwMode="auto">
          <a:xfrm flipV="1">
            <a:off x="714351" y="6062680"/>
            <a:ext cx="7500988" cy="45719"/>
          </a:xfrm>
          <a:prstGeom prst="line">
            <a:avLst/>
          </a:prstGeom>
          <a:ln>
            <a:headEnd/>
            <a:tailEnd type="triangle" w="med" len="med"/>
          </a:ln>
        </p:spPr>
        <p:style>
          <a:lnRef idx="3">
            <a:schemeClr val="accent1"/>
          </a:lnRef>
          <a:fillRef idx="0">
            <a:schemeClr val="accent1"/>
          </a:fillRef>
          <a:effectRef idx="2">
            <a:schemeClr val="accent1"/>
          </a:effectRef>
          <a:fontRef idx="minor">
            <a:schemeClr val="tx1"/>
          </a:fontRef>
        </p:style>
        <p:txBody>
          <a:bodyPr/>
          <a:lstStyle/>
          <a:p>
            <a:endParaRPr lang="en-US"/>
          </a:p>
        </p:txBody>
      </p:sp>
      <p:sp>
        <p:nvSpPr>
          <p:cNvPr id="31" name="Line 11"/>
          <p:cNvSpPr>
            <a:spLocks noChangeShapeType="1"/>
          </p:cNvSpPr>
          <p:nvPr/>
        </p:nvSpPr>
        <p:spPr bwMode="auto">
          <a:xfrm flipH="1" flipV="1">
            <a:off x="1627181" y="6286520"/>
            <a:ext cx="1944687" cy="0"/>
          </a:xfrm>
          <a:prstGeom prst="line">
            <a:avLst/>
          </a:prstGeom>
          <a:noFill/>
          <a:ln w="63500">
            <a:solidFill>
              <a:srgbClr val="993300"/>
            </a:solidFill>
            <a:round/>
            <a:headEnd/>
            <a:tailEnd type="triangle" w="med" len="med"/>
          </a:ln>
          <a:effectLst/>
        </p:spPr>
        <p:txBody>
          <a:bodyPr/>
          <a:lstStyle/>
          <a:p>
            <a:endParaRPr lang="en-US"/>
          </a:p>
        </p:txBody>
      </p:sp>
      <p:sp>
        <p:nvSpPr>
          <p:cNvPr id="32" name="Line 12"/>
          <p:cNvSpPr>
            <a:spLocks noChangeShapeType="1"/>
          </p:cNvSpPr>
          <p:nvPr/>
        </p:nvSpPr>
        <p:spPr bwMode="auto">
          <a:xfrm>
            <a:off x="5400708" y="6278584"/>
            <a:ext cx="2232025" cy="0"/>
          </a:xfrm>
          <a:prstGeom prst="line">
            <a:avLst/>
          </a:prstGeom>
          <a:noFill/>
          <a:ln w="63500">
            <a:solidFill>
              <a:srgbClr val="993300"/>
            </a:solidFill>
            <a:round/>
            <a:headEnd/>
            <a:tailEnd type="triangle" w="med" len="med"/>
          </a:ln>
          <a:effectLst/>
        </p:spPr>
        <p:txBody>
          <a:bodyPr/>
          <a:lstStyle/>
          <a:p>
            <a:endParaRPr lang="en-US"/>
          </a:p>
        </p:txBody>
      </p:sp>
      <p:sp>
        <p:nvSpPr>
          <p:cNvPr id="33" name="Text Box 13"/>
          <p:cNvSpPr txBox="1">
            <a:spLocks noChangeArrowheads="1"/>
          </p:cNvSpPr>
          <p:nvPr/>
        </p:nvSpPr>
        <p:spPr bwMode="auto">
          <a:xfrm>
            <a:off x="3916370" y="6134121"/>
            <a:ext cx="1655762" cy="366713"/>
          </a:xfrm>
          <a:prstGeom prst="rect">
            <a:avLst/>
          </a:prstGeom>
          <a:noFill/>
          <a:ln w="9525">
            <a:noFill/>
            <a:miter lim="800000"/>
            <a:headEnd/>
            <a:tailEnd/>
          </a:ln>
          <a:effectLst/>
        </p:spPr>
        <p:txBody>
          <a:bodyPr>
            <a:spAutoFit/>
          </a:bodyPr>
          <a:lstStyle/>
          <a:p>
            <a:pPr algn="l" rtl="0">
              <a:spcBef>
                <a:spcPct val="50000"/>
              </a:spcBef>
            </a:pPr>
            <a:r>
              <a:rPr lang="fa-IR" sz="1800" b="1" dirty="0">
                <a:latin typeface="Garamond" pitchFamily="18" charset="0"/>
                <a:cs typeface="Lotus" pitchFamily="2" charset="-78"/>
              </a:rPr>
              <a:t>دوره </a:t>
            </a:r>
            <a:r>
              <a:rPr lang="fa-IR" sz="1800" b="1" dirty="0" smtClean="0">
                <a:latin typeface="Garamond" pitchFamily="18" charset="0"/>
                <a:cs typeface="Lotus" pitchFamily="2" charset="-78"/>
              </a:rPr>
              <a:t> </a:t>
            </a:r>
            <a:r>
              <a:rPr lang="fa-IR" sz="1800" b="1" dirty="0">
                <a:latin typeface="Garamond" pitchFamily="18" charset="0"/>
                <a:cs typeface="Lotus" pitchFamily="2" charset="-78"/>
              </a:rPr>
              <a:t>زمان</a:t>
            </a:r>
            <a:r>
              <a:rPr lang="ar-SA" sz="1800" b="1" dirty="0">
                <a:latin typeface="Garamond" pitchFamily="18" charset="0"/>
                <a:cs typeface="Lotus" pitchFamily="2" charset="-78"/>
              </a:rPr>
              <a:t>ي</a:t>
            </a:r>
            <a:endParaRPr lang="en-US" sz="1800" b="1" dirty="0">
              <a:latin typeface="Garamond" pitchFamily="18" charset="0"/>
              <a:cs typeface="Lotus" pitchFamily="2" charset="-78"/>
            </a:endParaRPr>
          </a:p>
        </p:txBody>
      </p:sp>
      <p:sp>
        <p:nvSpPr>
          <p:cNvPr id="34" name="Text Box 14"/>
          <p:cNvSpPr txBox="1">
            <a:spLocks noChangeArrowheads="1"/>
          </p:cNvSpPr>
          <p:nvPr/>
        </p:nvSpPr>
        <p:spPr bwMode="auto">
          <a:xfrm>
            <a:off x="785786" y="6127771"/>
            <a:ext cx="792163" cy="366713"/>
          </a:xfrm>
          <a:prstGeom prst="rect">
            <a:avLst/>
          </a:prstGeom>
          <a:noFill/>
          <a:ln w="9525">
            <a:noFill/>
            <a:miter lim="800000"/>
            <a:headEnd/>
            <a:tailEnd/>
          </a:ln>
          <a:effectLst/>
        </p:spPr>
        <p:txBody>
          <a:bodyPr>
            <a:spAutoFit/>
          </a:bodyPr>
          <a:lstStyle/>
          <a:p>
            <a:pPr algn="l" rtl="0">
              <a:spcBef>
                <a:spcPct val="50000"/>
              </a:spcBef>
            </a:pPr>
            <a:r>
              <a:rPr lang="fa-IR" sz="1800" b="1" dirty="0">
                <a:latin typeface="Garamond" pitchFamily="18" charset="0"/>
                <a:cs typeface="Lotus" pitchFamily="2" charset="-78"/>
              </a:rPr>
              <a:t>گذشته</a:t>
            </a:r>
            <a:endParaRPr lang="en-US" sz="1800" b="1" dirty="0">
              <a:latin typeface="Garamond" pitchFamily="18" charset="0"/>
              <a:cs typeface="Lotus" pitchFamily="2" charset="-78"/>
            </a:endParaRPr>
          </a:p>
        </p:txBody>
      </p:sp>
      <p:sp>
        <p:nvSpPr>
          <p:cNvPr id="35" name="Text Box 15"/>
          <p:cNvSpPr txBox="1">
            <a:spLocks noChangeArrowheads="1"/>
          </p:cNvSpPr>
          <p:nvPr/>
        </p:nvSpPr>
        <p:spPr bwMode="auto">
          <a:xfrm>
            <a:off x="7848633" y="6056334"/>
            <a:ext cx="1008063" cy="366712"/>
          </a:xfrm>
          <a:prstGeom prst="rect">
            <a:avLst/>
          </a:prstGeom>
          <a:noFill/>
          <a:ln w="9525">
            <a:noFill/>
            <a:miter lim="800000"/>
            <a:headEnd/>
            <a:tailEnd/>
          </a:ln>
          <a:effectLst/>
        </p:spPr>
        <p:txBody>
          <a:bodyPr>
            <a:spAutoFit/>
          </a:bodyPr>
          <a:lstStyle/>
          <a:p>
            <a:pPr algn="l" rtl="0">
              <a:spcBef>
                <a:spcPct val="50000"/>
              </a:spcBef>
            </a:pPr>
            <a:r>
              <a:rPr lang="fa-IR" sz="1800" b="1">
                <a:latin typeface="Garamond" pitchFamily="18" charset="0"/>
                <a:cs typeface="Lotus" pitchFamily="2" charset="-78"/>
              </a:rPr>
              <a:t>حال</a:t>
            </a:r>
            <a:endParaRPr lang="en-US" sz="1800" b="1">
              <a:latin typeface="Garamond" pitchFamily="18" charset="0"/>
              <a:cs typeface="Lotus" pitchFamily="2" charset="-78"/>
            </a:endParaRPr>
          </a:p>
        </p:txBody>
      </p:sp>
      <p:sp>
        <p:nvSpPr>
          <p:cNvPr id="38" name="Text Box 18"/>
          <p:cNvSpPr txBox="1">
            <a:spLocks noChangeArrowheads="1"/>
          </p:cNvSpPr>
          <p:nvPr/>
        </p:nvSpPr>
        <p:spPr bwMode="auto">
          <a:xfrm>
            <a:off x="1571604" y="5000636"/>
            <a:ext cx="2560600" cy="338554"/>
          </a:xfrm>
          <a:prstGeom prst="rect">
            <a:avLst/>
          </a:prstGeom>
          <a:noFill/>
          <a:ln w="9525">
            <a:noFill/>
            <a:miter lim="800000"/>
            <a:headEnd/>
            <a:tailEnd/>
          </a:ln>
          <a:effectLst/>
        </p:spPr>
        <p:txBody>
          <a:bodyPr wrap="square">
            <a:spAutoFit/>
          </a:bodyPr>
          <a:lstStyle/>
          <a:p>
            <a:pPr lvl="0" algn="ctr">
              <a:spcBef>
                <a:spcPct val="50000"/>
              </a:spcBef>
            </a:pPr>
            <a:r>
              <a:rPr lang="fa-IR" sz="1600" b="1" dirty="0" smtClean="0">
                <a:solidFill>
                  <a:prstClr val="white"/>
                </a:solidFill>
                <a:latin typeface="Tahoma" pitchFamily="34" charset="0"/>
                <a:cs typeface="B Titr" pitchFamily="2" charset="-78"/>
              </a:rPr>
              <a:t>منبع قدرت: قدرت </a:t>
            </a:r>
            <a:r>
              <a:rPr lang="ar-SA" sz="1600" b="1" dirty="0" smtClean="0">
                <a:solidFill>
                  <a:prstClr val="white"/>
                </a:solidFill>
                <a:latin typeface="Tahoma" pitchFamily="34" charset="0"/>
                <a:cs typeface="B Titr" pitchFamily="2" charset="-78"/>
              </a:rPr>
              <a:t>ي</a:t>
            </a:r>
            <a:r>
              <a:rPr lang="fa-IR" sz="1600" b="1" dirty="0" smtClean="0">
                <a:solidFill>
                  <a:prstClr val="white"/>
                </a:solidFill>
                <a:latin typeface="Tahoma" pitchFamily="34" charset="0"/>
                <a:cs typeface="B Titr" pitchFamily="2" charset="-78"/>
              </a:rPr>
              <a:t>د</a:t>
            </a:r>
            <a:r>
              <a:rPr lang="ar-SA" sz="1600" b="1" dirty="0" smtClean="0">
                <a:solidFill>
                  <a:prstClr val="white"/>
                </a:solidFill>
                <a:latin typeface="Tahoma" pitchFamily="34" charset="0"/>
                <a:cs typeface="B Titr" pitchFamily="2" charset="-78"/>
              </a:rPr>
              <a:t>ي</a:t>
            </a:r>
            <a:endParaRPr lang="en-US" sz="1600" b="1" dirty="0">
              <a:latin typeface="Tahoma" pitchFamily="34" charset="0"/>
              <a:cs typeface="B Titr" pitchFamily="2" charset="-78"/>
            </a:endParaRPr>
          </a:p>
        </p:txBody>
      </p:sp>
      <p:sp>
        <p:nvSpPr>
          <p:cNvPr id="39" name="Text Box 19"/>
          <p:cNvSpPr txBox="1">
            <a:spLocks noChangeArrowheads="1"/>
          </p:cNvSpPr>
          <p:nvPr/>
        </p:nvSpPr>
        <p:spPr bwMode="auto">
          <a:xfrm>
            <a:off x="3214678" y="3929066"/>
            <a:ext cx="2976540" cy="338554"/>
          </a:xfrm>
          <a:prstGeom prst="rect">
            <a:avLst/>
          </a:prstGeom>
          <a:noFill/>
          <a:ln w="9525">
            <a:noFill/>
            <a:miter lim="800000"/>
            <a:headEnd/>
            <a:tailEnd/>
          </a:ln>
          <a:effectLst/>
        </p:spPr>
        <p:txBody>
          <a:bodyPr wrap="square">
            <a:spAutoFit/>
          </a:bodyPr>
          <a:lstStyle/>
          <a:p>
            <a:pPr algn="ctr" rtl="0">
              <a:spcBef>
                <a:spcPct val="50000"/>
              </a:spcBef>
            </a:pPr>
            <a:r>
              <a:rPr lang="fa-IR" sz="1600" b="1" dirty="0" smtClean="0">
                <a:latin typeface="Garamond" pitchFamily="18" charset="0"/>
                <a:cs typeface="B Titr" pitchFamily="2" charset="-78"/>
              </a:rPr>
              <a:t>منبع </a:t>
            </a:r>
            <a:r>
              <a:rPr lang="fa-IR" sz="1600" b="1" dirty="0">
                <a:latin typeface="Garamond" pitchFamily="18" charset="0"/>
                <a:cs typeface="B Titr" pitchFamily="2" charset="-78"/>
              </a:rPr>
              <a:t>قدرت: قدرت </a:t>
            </a:r>
            <a:r>
              <a:rPr lang="ar-SA" sz="1600" b="1" dirty="0">
                <a:latin typeface="Garamond" pitchFamily="18" charset="0"/>
                <a:cs typeface="B Titr" pitchFamily="2" charset="-78"/>
              </a:rPr>
              <a:t>ي</a:t>
            </a:r>
            <a:r>
              <a:rPr lang="fa-IR" sz="1600" b="1" dirty="0">
                <a:latin typeface="Garamond" pitchFamily="18" charset="0"/>
                <a:cs typeface="B Titr" pitchFamily="2" charset="-78"/>
              </a:rPr>
              <a:t>د</a:t>
            </a:r>
            <a:r>
              <a:rPr lang="ar-SA" sz="1600" b="1" dirty="0">
                <a:latin typeface="Garamond" pitchFamily="18" charset="0"/>
                <a:cs typeface="B Titr" pitchFamily="2" charset="-78"/>
              </a:rPr>
              <a:t>ي</a:t>
            </a:r>
            <a:r>
              <a:rPr lang="fa-IR" sz="1600" b="1" dirty="0">
                <a:latin typeface="Garamond" pitchFamily="18" charset="0"/>
                <a:cs typeface="B Titr" pitchFamily="2" charset="-78"/>
              </a:rPr>
              <a:t> و فکر</a:t>
            </a:r>
            <a:r>
              <a:rPr lang="ar-SA" sz="1600" b="1" dirty="0">
                <a:latin typeface="Garamond" pitchFamily="18" charset="0"/>
                <a:cs typeface="B Titr" pitchFamily="2" charset="-78"/>
              </a:rPr>
              <a:t>ي</a:t>
            </a:r>
            <a:endParaRPr lang="en-US" sz="1600" b="1" dirty="0">
              <a:latin typeface="Garamond" pitchFamily="18" charset="0"/>
              <a:cs typeface="B Titr" pitchFamily="2" charset="-78"/>
            </a:endParaRPr>
          </a:p>
        </p:txBody>
      </p:sp>
      <p:sp>
        <p:nvSpPr>
          <p:cNvPr id="40" name="Text Box 20"/>
          <p:cNvSpPr txBox="1">
            <a:spLocks noChangeArrowheads="1"/>
          </p:cNvSpPr>
          <p:nvPr/>
        </p:nvSpPr>
        <p:spPr bwMode="auto">
          <a:xfrm>
            <a:off x="5429256" y="3286124"/>
            <a:ext cx="2571768" cy="369332"/>
          </a:xfrm>
          <a:prstGeom prst="rect">
            <a:avLst/>
          </a:prstGeom>
          <a:noFill/>
          <a:ln w="9525">
            <a:noFill/>
            <a:miter lim="800000"/>
            <a:headEnd/>
            <a:tailEnd/>
          </a:ln>
          <a:effectLst/>
        </p:spPr>
        <p:txBody>
          <a:bodyPr wrap="square">
            <a:spAutoFit/>
          </a:bodyPr>
          <a:lstStyle/>
          <a:p>
            <a:pPr rtl="0">
              <a:spcBef>
                <a:spcPct val="50000"/>
              </a:spcBef>
            </a:pPr>
            <a:r>
              <a:rPr lang="fa-IR" b="1" dirty="0" smtClean="0">
                <a:latin typeface="Garamond" pitchFamily="18" charset="0"/>
                <a:cs typeface="B Titr" pitchFamily="2" charset="-78"/>
              </a:rPr>
              <a:t>منبع </a:t>
            </a:r>
            <a:r>
              <a:rPr lang="fa-IR" b="1" dirty="0">
                <a:latin typeface="Garamond" pitchFamily="18" charset="0"/>
                <a:cs typeface="B Titr" pitchFamily="2" charset="-78"/>
              </a:rPr>
              <a:t>قدرت: دانا</a:t>
            </a:r>
            <a:r>
              <a:rPr lang="ar-SA" b="1" dirty="0">
                <a:latin typeface="Garamond" pitchFamily="18" charset="0"/>
                <a:cs typeface="B Titr" pitchFamily="2" charset="-78"/>
              </a:rPr>
              <a:t>يي</a:t>
            </a:r>
            <a:r>
              <a:rPr lang="fa-IR" b="1" dirty="0">
                <a:latin typeface="Garamond" pitchFamily="18" charset="0"/>
                <a:cs typeface="B Titr" pitchFamily="2" charset="-78"/>
              </a:rPr>
              <a:t> و دانش</a:t>
            </a:r>
            <a:endParaRPr lang="en-US" b="1" dirty="0">
              <a:latin typeface="Garamond" pitchFamily="18" charset="0"/>
              <a:cs typeface="B Titr" pitchFamily="2" charset="-78"/>
            </a:endParaRPr>
          </a:p>
        </p:txBody>
      </p:sp>
      <p:sp>
        <p:nvSpPr>
          <p:cNvPr id="41" name="Text Box 21"/>
          <p:cNvSpPr txBox="1">
            <a:spLocks noChangeArrowheads="1"/>
          </p:cNvSpPr>
          <p:nvPr/>
        </p:nvSpPr>
        <p:spPr bwMode="auto">
          <a:xfrm rot="1125135">
            <a:off x="6071229" y="2141526"/>
            <a:ext cx="2273279" cy="369332"/>
          </a:xfrm>
          <a:prstGeom prst="rect">
            <a:avLst/>
          </a:prstGeom>
          <a:noFill/>
          <a:ln w="9525">
            <a:noFill/>
            <a:miter lim="800000"/>
            <a:headEnd/>
            <a:tailEnd/>
          </a:ln>
          <a:effectLst/>
        </p:spPr>
        <p:txBody>
          <a:bodyPr wrap="square">
            <a:spAutoFit/>
          </a:bodyPr>
          <a:lstStyle/>
          <a:p>
            <a:pPr algn="l" rtl="0">
              <a:spcBef>
                <a:spcPct val="50000"/>
              </a:spcBef>
            </a:pPr>
            <a:r>
              <a:rPr lang="en-US" b="1" dirty="0">
                <a:solidFill>
                  <a:srgbClr val="993300"/>
                </a:solidFill>
                <a:latin typeface="Times New Roman" pitchFamily="18" charset="0"/>
                <a:cs typeface="B Titr" pitchFamily="2" charset="-78"/>
              </a:rPr>
              <a:t>Knowledge is power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3"/>
          <p:cNvSpPr>
            <a:spLocks noGrp="1"/>
          </p:cNvSpPr>
          <p:nvPr>
            <p:ph type="title" idx="4294967295"/>
          </p:nvPr>
        </p:nvSpPr>
        <p:spPr>
          <a:xfrm>
            <a:off x="500034" y="357166"/>
            <a:ext cx="7980362" cy="1066800"/>
          </a:xfrm>
        </p:spPr>
        <p:txBody>
          <a:bodyPr lIns="91369" tIns="45686" rIns="91369" bIns="91369" anchor="b">
            <a:normAutofit/>
          </a:bodyPr>
          <a:lstStyle/>
          <a:p>
            <a:pPr algn="ctr" eaLnBrk="1" hangingPunct="1"/>
            <a:r>
              <a:rPr lang="fa-IR" dirty="0" smtClean="0">
                <a:cs typeface="B Titr" pitchFamily="2" charset="-78"/>
              </a:rPr>
              <a:t>انگيزه</a:t>
            </a:r>
          </a:p>
        </p:txBody>
      </p:sp>
      <p:graphicFrame>
        <p:nvGraphicFramePr>
          <p:cNvPr id="7" name="Diagram 6"/>
          <p:cNvGraphicFramePr/>
          <p:nvPr/>
        </p:nvGraphicFramePr>
        <p:xfrm>
          <a:off x="785786" y="1571612"/>
          <a:ext cx="7215238" cy="46434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2164671" y="1774239"/>
            <a:ext cx="4929222" cy="4000528"/>
          </a:xfrm>
          <a:prstGeom prst="rect">
            <a:avLst/>
          </a:prstGeom>
          <a:gradFill flip="none" rotWithShape="1">
            <a:gsLst>
              <a:gs pos="10000">
                <a:srgbClr val="00B050"/>
              </a:gs>
              <a:gs pos="100000">
                <a:srgbClr val="C00000">
                  <a:tint val="44500"/>
                  <a:satMod val="160000"/>
                </a:srgbClr>
              </a:gs>
              <a:gs pos="100000">
                <a:srgbClr val="C00000">
                  <a:tint val="23500"/>
                  <a:satMod val="160000"/>
                </a:srgbClr>
              </a:gs>
            </a:gsLst>
            <a:lin ang="66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071539" y="2071678"/>
            <a:ext cx="954107" cy="2400657"/>
          </a:xfrm>
          <a:prstGeom prst="rect">
            <a:avLst/>
          </a:prstGeom>
        </p:spPr>
        <p:txBody>
          <a:bodyPr vert="vert" wrap="square">
            <a:spAutoFit/>
            <a:scene3d>
              <a:camera prst="orthographicFront"/>
              <a:lightRig rig="balanced" dir="t">
                <a:rot lat="0" lon="0" rev="2100000"/>
              </a:lightRig>
            </a:scene3d>
            <a:sp3d extrusionH="57150" prstMaterial="metal">
              <a:bevelT w="38100" h="25400"/>
              <a:contourClr>
                <a:schemeClr val="bg2"/>
              </a:contourClr>
            </a:sp3d>
          </a:bodyPr>
          <a:lstStyle/>
          <a:p>
            <a:pPr lvl="0" algn="r">
              <a:lnSpc>
                <a:spcPct val="250000"/>
              </a:lnSpc>
            </a:pPr>
            <a:endParaRPr lang="en-US" sz="2000" b="1" dirty="0" smtClean="0">
              <a:ln w="50800"/>
              <a:solidFill>
                <a:schemeClr val="bg1">
                  <a:shade val="50000"/>
                </a:schemeClr>
              </a:solidFill>
              <a:cs typeface="2  Titr" pitchFamily="2" charset="-78"/>
            </a:endParaRPr>
          </a:p>
        </p:txBody>
      </p:sp>
      <p:sp>
        <p:nvSpPr>
          <p:cNvPr id="12" name="Rectangle 11"/>
          <p:cNvSpPr/>
          <p:nvPr/>
        </p:nvSpPr>
        <p:spPr>
          <a:xfrm>
            <a:off x="4071934" y="6000768"/>
            <a:ext cx="1228221" cy="523220"/>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fa-IR" sz="2800" b="1" dirty="0" smtClean="0">
                <a:ln w="50800"/>
                <a:solidFill>
                  <a:schemeClr val="bg1">
                    <a:shade val="50000"/>
                  </a:schemeClr>
                </a:solidFill>
                <a:cs typeface="2  Titr" pitchFamily="2" charset="-78"/>
              </a:rPr>
              <a:t>سطح مهارت</a:t>
            </a:r>
            <a:endParaRPr lang="en-US" sz="2800" b="1" dirty="0">
              <a:ln w="50800"/>
              <a:solidFill>
                <a:schemeClr val="bg1">
                  <a:shade val="50000"/>
                </a:schemeClr>
              </a:solidFill>
              <a:cs typeface="2  Titr" pitchFamily="2" charset="-78"/>
            </a:endParaRPr>
          </a:p>
        </p:txBody>
      </p:sp>
      <p:cxnSp>
        <p:nvCxnSpPr>
          <p:cNvPr id="17" name="Straight Arrow Connector 16"/>
          <p:cNvCxnSpPr/>
          <p:nvPr/>
        </p:nvCxnSpPr>
        <p:spPr bwMode="auto">
          <a:xfrm rot="5400000">
            <a:off x="-214362" y="3714736"/>
            <a:ext cx="4572032" cy="3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9" name="Rectangle 18"/>
          <p:cNvSpPr/>
          <p:nvPr/>
        </p:nvSpPr>
        <p:spPr bwMode="auto">
          <a:xfrm>
            <a:off x="1244255" y="1515398"/>
            <a:ext cx="785786" cy="35719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cene3d>
              <a:camera prst="orthographicFront"/>
              <a:lightRig rig="balanced" dir="t">
                <a:rot lat="0" lon="0" rev="2100000"/>
              </a:lightRig>
            </a:scene3d>
            <a:sp3d extrusionH="57150" prstMaterial="metal">
              <a:bevelT w="38100" h="25400"/>
              <a:contourClr>
                <a:schemeClr val="bg2"/>
              </a:contourClr>
            </a:sp3d>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fa-IR" sz="1200" b="1" i="0" u="none" strike="noStrike" normalizeH="0" baseline="0" dirty="0" smtClean="0">
                <a:ln w="50800"/>
                <a:solidFill>
                  <a:schemeClr val="bg1">
                    <a:shade val="50000"/>
                  </a:schemeClr>
                </a:solidFill>
                <a:latin typeface="Arial" charset="0"/>
                <a:cs typeface="B Lotus" pitchFamily="2" charset="-78"/>
              </a:rPr>
              <a:t>خیلی </a:t>
            </a:r>
            <a:r>
              <a:rPr lang="fa-IR" sz="1200" b="1" dirty="0" smtClean="0">
                <a:ln w="50800"/>
                <a:solidFill>
                  <a:schemeClr val="bg1">
                    <a:shade val="50000"/>
                  </a:schemeClr>
                </a:solidFill>
                <a:latin typeface="Arial" charset="0"/>
                <a:cs typeface="B Lotus" pitchFamily="2" charset="-78"/>
              </a:rPr>
              <a:t>زیاد</a:t>
            </a:r>
            <a:endParaRPr kumimoji="0" lang="en-US" sz="1200" b="1" i="0" u="none" strike="noStrike" normalizeH="0" baseline="0" dirty="0" smtClean="0">
              <a:ln w="50800"/>
              <a:solidFill>
                <a:schemeClr val="bg1">
                  <a:shade val="50000"/>
                </a:schemeClr>
              </a:solidFill>
              <a:latin typeface="Arial" charset="0"/>
              <a:cs typeface="B Lotus" pitchFamily="2" charset="-78"/>
            </a:endParaRPr>
          </a:p>
        </p:txBody>
      </p:sp>
      <p:cxnSp>
        <p:nvCxnSpPr>
          <p:cNvPr id="21" name="Straight Arrow Connector 20"/>
          <p:cNvCxnSpPr>
            <a:stCxn id="23" idx="1"/>
            <a:endCxn id="22" idx="3"/>
          </p:cNvCxnSpPr>
          <p:nvPr/>
        </p:nvCxnSpPr>
        <p:spPr bwMode="auto">
          <a:xfrm rot="10800000">
            <a:off x="2071638" y="5965049"/>
            <a:ext cx="5572228" cy="1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2" name="Rectangle 21"/>
          <p:cNvSpPr/>
          <p:nvPr/>
        </p:nvSpPr>
        <p:spPr bwMode="auto">
          <a:xfrm>
            <a:off x="1285852" y="5786454"/>
            <a:ext cx="785786" cy="35719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cene3d>
              <a:camera prst="orthographicFront"/>
              <a:lightRig rig="balanced" dir="t">
                <a:rot lat="0" lon="0" rev="2100000"/>
              </a:lightRig>
            </a:scene3d>
            <a:sp3d extrusionH="57150" prstMaterial="metal">
              <a:bevelT w="38100" h="25400"/>
              <a:contourClr>
                <a:schemeClr val="bg2"/>
              </a:contourClr>
            </a:sp3d>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fa-IR" sz="1200" b="1" i="0" u="none" strike="noStrike" normalizeH="0" baseline="0" dirty="0" smtClean="0">
                <a:ln w="50800"/>
                <a:solidFill>
                  <a:schemeClr val="bg1">
                    <a:shade val="50000"/>
                  </a:schemeClr>
                </a:solidFill>
                <a:latin typeface="Arial" charset="0"/>
                <a:cs typeface="B Lotus" pitchFamily="2" charset="-78"/>
              </a:rPr>
              <a:t>خیلی کم</a:t>
            </a:r>
            <a:endParaRPr kumimoji="0" lang="en-US" sz="1200" b="1" i="0" u="none" strike="noStrike" normalizeH="0" baseline="0" dirty="0" smtClean="0">
              <a:ln w="50800"/>
              <a:solidFill>
                <a:schemeClr val="bg1">
                  <a:shade val="50000"/>
                </a:schemeClr>
              </a:solidFill>
              <a:latin typeface="Arial" charset="0"/>
              <a:cs typeface="B Lotus" pitchFamily="2" charset="-78"/>
            </a:endParaRPr>
          </a:p>
        </p:txBody>
      </p:sp>
      <p:sp>
        <p:nvSpPr>
          <p:cNvPr id="23" name="Rectangle 22"/>
          <p:cNvSpPr/>
          <p:nvPr/>
        </p:nvSpPr>
        <p:spPr bwMode="auto">
          <a:xfrm>
            <a:off x="7643866" y="5786454"/>
            <a:ext cx="785786" cy="35719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cene3d>
              <a:camera prst="orthographicFront"/>
              <a:lightRig rig="balanced" dir="t">
                <a:rot lat="0" lon="0" rev="2100000"/>
              </a:lightRig>
            </a:scene3d>
            <a:sp3d extrusionH="57150" prstMaterial="metal">
              <a:bevelT w="38100" h="25400"/>
              <a:contourClr>
                <a:schemeClr val="bg2"/>
              </a:contourClr>
            </a:sp3d>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fa-IR" sz="1200" b="1" i="0" u="none" strike="noStrike" normalizeH="0" baseline="0" dirty="0" smtClean="0">
                <a:ln w="50800"/>
                <a:solidFill>
                  <a:schemeClr val="bg1">
                    <a:shade val="50000"/>
                  </a:schemeClr>
                </a:solidFill>
                <a:latin typeface="Arial" charset="0"/>
                <a:cs typeface="B Lotus" pitchFamily="2" charset="-78"/>
              </a:rPr>
              <a:t>خیلی زیاد</a:t>
            </a:r>
            <a:endParaRPr kumimoji="0" lang="en-US" sz="1200" b="1" i="0" u="none" strike="noStrike" normalizeH="0" baseline="0" dirty="0" smtClean="0">
              <a:ln w="50800"/>
              <a:solidFill>
                <a:schemeClr val="bg1">
                  <a:shade val="50000"/>
                </a:schemeClr>
              </a:solidFill>
              <a:latin typeface="Arial" charset="0"/>
              <a:cs typeface="B Lotus" pitchFamily="2" charset="-78"/>
            </a:endParaRPr>
          </a:p>
        </p:txBody>
      </p:sp>
      <p:sp>
        <p:nvSpPr>
          <p:cNvPr id="27" name="Rectangle 26"/>
          <p:cNvSpPr/>
          <p:nvPr/>
        </p:nvSpPr>
        <p:spPr bwMode="auto">
          <a:xfrm>
            <a:off x="611560" y="3500438"/>
            <a:ext cx="1388640" cy="35719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cene3d>
              <a:camera prst="orthographicFront"/>
              <a:lightRig rig="balanced" dir="t">
                <a:rot lat="0" lon="0" rev="2100000"/>
              </a:lightRig>
            </a:scene3d>
            <a:sp3d extrusionH="57150" prstMaterial="metal">
              <a:bevelT w="38100" h="25400"/>
              <a:contourClr>
                <a:schemeClr val="bg2"/>
              </a:contourClr>
            </a:sp3d>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fa-IR" sz="1600" b="1" i="0" u="none" strike="noStrike" normalizeH="0" baseline="0" dirty="0" smtClean="0">
                <a:ln w="50800"/>
                <a:solidFill>
                  <a:schemeClr val="bg1">
                    <a:shade val="50000"/>
                  </a:schemeClr>
                </a:solidFill>
                <a:latin typeface="Arial" charset="0"/>
                <a:cs typeface="B Lotus" pitchFamily="2" charset="-78"/>
              </a:rPr>
              <a:t>سطح چالش</a:t>
            </a:r>
            <a:endParaRPr kumimoji="0" lang="en-US" sz="1600" b="1" i="0" u="none" strike="noStrike" normalizeH="0" baseline="0" dirty="0" smtClean="0">
              <a:ln w="50800"/>
              <a:solidFill>
                <a:schemeClr val="bg1">
                  <a:shade val="50000"/>
                </a:schemeClr>
              </a:solidFill>
              <a:latin typeface="Arial" charset="0"/>
              <a:cs typeface="B Lotus" pitchFamily="2" charset="-78"/>
            </a:endParaRPr>
          </a:p>
        </p:txBody>
      </p:sp>
      <p:sp>
        <p:nvSpPr>
          <p:cNvPr id="28" name="Right Triangle 27"/>
          <p:cNvSpPr/>
          <p:nvPr/>
        </p:nvSpPr>
        <p:spPr>
          <a:xfrm rot="5400000">
            <a:off x="2514454" y="1464455"/>
            <a:ext cx="3071834" cy="3714776"/>
          </a:xfrm>
          <a:prstGeom prst="rtTriangle">
            <a:avLst/>
          </a:prstGeom>
          <a:gradFill flip="none" rotWithShape="1">
            <a:gsLst>
              <a:gs pos="0">
                <a:srgbClr val="C00000"/>
              </a:gs>
              <a:gs pos="50000">
                <a:srgbClr val="C00000">
                  <a:tint val="44500"/>
                  <a:satMod val="160000"/>
                </a:srgbClr>
              </a:gs>
              <a:gs pos="100000">
                <a:srgbClr val="C00000">
                  <a:tint val="23500"/>
                  <a:satMod val="160000"/>
                </a:srgbClr>
              </a:gs>
            </a:gsLst>
            <a:lin ang="18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29" name="Right Triangle 28"/>
          <p:cNvSpPr/>
          <p:nvPr/>
        </p:nvSpPr>
        <p:spPr>
          <a:xfrm rot="16200000">
            <a:off x="3712275" y="2364837"/>
            <a:ext cx="3071834" cy="3714776"/>
          </a:xfrm>
          <a:prstGeom prst="rtTriangle">
            <a:avLst/>
          </a:prstGeom>
          <a:gradFill>
            <a:gsLst>
              <a:gs pos="0">
                <a:srgbClr val="C00000"/>
              </a:gs>
              <a:gs pos="50000">
                <a:srgbClr val="C00000">
                  <a:tint val="44500"/>
                  <a:satMod val="160000"/>
                </a:srgbClr>
              </a:gs>
              <a:gs pos="100000">
                <a:srgbClr val="C00000">
                  <a:tint val="23500"/>
                  <a:satMod val="160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Up-Down Arrow 30"/>
          <p:cNvSpPr/>
          <p:nvPr/>
        </p:nvSpPr>
        <p:spPr>
          <a:xfrm rot="2911061">
            <a:off x="3961130" y="1422599"/>
            <a:ext cx="1203950" cy="482391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dirty="0" smtClean="0">
                <a:cs typeface="B Titr" pitchFamily="2" charset="-78"/>
              </a:rPr>
              <a:t>جریان مطلوب</a:t>
            </a:r>
            <a:endParaRPr lang="en-US" dirty="0">
              <a:cs typeface="B Titr" pitchFamily="2" charset="-78"/>
            </a:endParaRPr>
          </a:p>
        </p:txBody>
      </p:sp>
      <p:sp>
        <p:nvSpPr>
          <p:cNvPr id="32" name="Rectangle 31"/>
          <p:cNvSpPr/>
          <p:nvPr/>
        </p:nvSpPr>
        <p:spPr>
          <a:xfrm>
            <a:off x="2214546" y="1785926"/>
            <a:ext cx="1785950" cy="928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Titr" pitchFamily="2" charset="-78"/>
              </a:rPr>
              <a:t>استرس و </a:t>
            </a:r>
          </a:p>
          <a:p>
            <a:pPr algn="ctr"/>
            <a:r>
              <a:rPr lang="fa-IR" dirty="0" smtClean="0">
                <a:cs typeface="B Titr" pitchFamily="2" charset="-78"/>
              </a:rPr>
              <a:t>از هم گسیختگی</a:t>
            </a:r>
            <a:endParaRPr lang="en-US" dirty="0">
              <a:cs typeface="B Titr" pitchFamily="2" charset="-78"/>
            </a:endParaRPr>
          </a:p>
        </p:txBody>
      </p:sp>
      <p:sp>
        <p:nvSpPr>
          <p:cNvPr id="33" name="Rectangle 32"/>
          <p:cNvSpPr/>
          <p:nvPr/>
        </p:nvSpPr>
        <p:spPr>
          <a:xfrm>
            <a:off x="5286380" y="4786322"/>
            <a:ext cx="1785950" cy="928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Titr" pitchFamily="2" charset="-78"/>
              </a:rPr>
              <a:t>کسالت و هرز رفتن</a:t>
            </a:r>
            <a:endParaRPr lang="en-US" dirty="0">
              <a:cs typeface="B Titr" pitchFamily="2" charset="-78"/>
            </a:endParaRPr>
          </a:p>
        </p:txBody>
      </p:sp>
      <p:sp>
        <p:nvSpPr>
          <p:cNvPr id="34" name="Title 3"/>
          <p:cNvSpPr txBox="1">
            <a:spLocks/>
          </p:cNvSpPr>
          <p:nvPr/>
        </p:nvSpPr>
        <p:spPr>
          <a:xfrm>
            <a:off x="500034" y="357166"/>
            <a:ext cx="7980362" cy="1066800"/>
          </a:xfrm>
          <a:prstGeom prst="rect">
            <a:avLst/>
          </a:prstGeom>
          <a:ln w="6350" cap="rnd">
            <a:noFill/>
          </a:ln>
        </p:spPr>
        <p:txBody>
          <a:bodyPr vert="horz" lIns="91369" tIns="45686" rIns="91369" bIns="91369"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a-IR" sz="4200" b="0" i="0" u="none" strike="noStrike" kern="1200" cap="none" spc="-100" normalizeH="0" baseline="0" noProof="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B Titr" pitchFamily="2" charset="-78"/>
              </a:rPr>
              <a:t>چالشی بودن فضا</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
          <p:cNvSpPr>
            <a:spLocks noChangeArrowheads="1"/>
          </p:cNvSpPr>
          <p:nvPr/>
        </p:nvSpPr>
        <p:spPr bwMode="auto">
          <a:xfrm>
            <a:off x="357158" y="516419"/>
            <a:ext cx="8501122" cy="1023357"/>
          </a:xfrm>
          <a:prstGeom prst="rect">
            <a:avLst/>
          </a:prstGeom>
          <a:noFill/>
          <a:ln w="9525">
            <a:noFill/>
            <a:miter lim="800000"/>
            <a:headEnd/>
            <a:tailEnd/>
          </a:ln>
        </p:spPr>
        <p:txBody>
          <a:bodyPr wrap="square">
            <a:spAutoFit/>
          </a:bodyPr>
          <a:lstStyle/>
          <a:p>
            <a:pPr algn="ctr" rtl="1">
              <a:lnSpc>
                <a:spcPct val="150000"/>
              </a:lnSpc>
            </a:pPr>
            <a:r>
              <a:rPr lang="fa-IR" sz="4400" b="1" dirty="0" smtClean="0">
                <a:solidFill>
                  <a:srgbClr val="F9F9F9"/>
                </a:solidFill>
                <a:latin typeface="Calibri" pitchFamily="34" charset="0"/>
                <a:cs typeface="B Titr" pitchFamily="2" charset="-78"/>
              </a:rPr>
              <a:t>آزادی و اختیار</a:t>
            </a:r>
            <a:endParaRPr lang="en-US" sz="4400" b="1" dirty="0">
              <a:solidFill>
                <a:srgbClr val="F9F9F9"/>
              </a:solidFill>
              <a:latin typeface="Calibri" pitchFamily="34" charset="0"/>
              <a:cs typeface="B Titr" pitchFamily="2" charset="-78"/>
            </a:endParaRPr>
          </a:p>
        </p:txBody>
      </p:sp>
      <p:sp>
        <p:nvSpPr>
          <p:cNvPr id="56323" name="Title 3"/>
          <p:cNvSpPr txBox="1">
            <a:spLocks/>
          </p:cNvSpPr>
          <p:nvPr/>
        </p:nvSpPr>
        <p:spPr bwMode="auto">
          <a:xfrm>
            <a:off x="500035" y="1428751"/>
            <a:ext cx="8143904" cy="2000250"/>
          </a:xfrm>
          <a:prstGeom prst="rect">
            <a:avLst/>
          </a:prstGeom>
          <a:noFill/>
          <a:ln w="9525">
            <a:noFill/>
            <a:miter lim="800000"/>
            <a:headEnd/>
            <a:tailEnd/>
          </a:ln>
        </p:spPr>
        <p:txBody>
          <a:bodyPr/>
          <a:lstStyle/>
          <a:p>
            <a:pPr algn="r" rtl="1">
              <a:lnSpc>
                <a:spcPct val="150000"/>
              </a:lnSpc>
            </a:pPr>
            <a:r>
              <a:rPr lang="fa-IR" sz="2800" b="1" dirty="0">
                <a:solidFill>
                  <a:srgbClr val="F9F9F9"/>
                </a:solidFill>
                <a:cs typeface="B Titr" pitchFamily="2" charset="-78"/>
              </a:rPr>
              <a:t>با هدف و استراتژی دقيق و مشخص، می توان افراد را در انتخاب مسير برای رسيدن به هدف آزاد گذاشت، در اين صورت  در حضور انگيزه درونی، فعاليت ها بسيار خلاقانه می شود.</a:t>
            </a:r>
            <a:endParaRPr lang="en-US" sz="2400" b="1" dirty="0">
              <a:solidFill>
                <a:srgbClr val="F9F9F9"/>
              </a:solidFill>
              <a:cs typeface="B Titr" pitchFamily="2" charset="-78"/>
            </a:endParaRPr>
          </a:p>
        </p:txBody>
      </p:sp>
      <p:sp>
        <p:nvSpPr>
          <p:cNvPr id="4" name="Title 3"/>
          <p:cNvSpPr txBox="1">
            <a:spLocks/>
          </p:cNvSpPr>
          <p:nvPr/>
        </p:nvSpPr>
        <p:spPr bwMode="auto">
          <a:xfrm>
            <a:off x="3071802" y="3714752"/>
            <a:ext cx="5500699" cy="1857375"/>
          </a:xfrm>
          <a:prstGeom prst="rect">
            <a:avLst/>
          </a:prstGeom>
          <a:noFill/>
          <a:ln w="9525">
            <a:noFill/>
            <a:miter lim="800000"/>
            <a:headEnd/>
            <a:tailEnd/>
          </a:ln>
        </p:spPr>
        <p:txBody>
          <a:bodyPr/>
          <a:lstStyle/>
          <a:p>
            <a:pPr algn="r" rtl="1">
              <a:lnSpc>
                <a:spcPct val="150000"/>
              </a:lnSpc>
            </a:pPr>
            <a:r>
              <a:rPr lang="fa-IR" sz="2800" b="1" dirty="0">
                <a:solidFill>
                  <a:srgbClr val="F9F9F9"/>
                </a:solidFill>
                <a:cs typeface="B Titr" pitchFamily="2" charset="-78"/>
              </a:rPr>
              <a:t>دو منبع اصلی موثر بر خلاقيت:</a:t>
            </a:r>
          </a:p>
          <a:p>
            <a:pPr algn="r" rtl="1">
              <a:lnSpc>
                <a:spcPct val="150000"/>
              </a:lnSpc>
            </a:pPr>
            <a:r>
              <a:rPr lang="fa-IR" sz="2800" b="1" dirty="0">
                <a:solidFill>
                  <a:srgbClr val="F9F9F9"/>
                </a:solidFill>
                <a:cs typeface="B Titr" pitchFamily="2" charset="-78"/>
              </a:rPr>
              <a:t>زمان</a:t>
            </a:r>
          </a:p>
          <a:p>
            <a:pPr algn="r" rtl="1">
              <a:lnSpc>
                <a:spcPct val="150000"/>
              </a:lnSpc>
            </a:pPr>
            <a:r>
              <a:rPr lang="fa-IR" sz="2800" b="1" dirty="0">
                <a:solidFill>
                  <a:srgbClr val="F9F9F9"/>
                </a:solidFill>
                <a:cs typeface="B Titr" pitchFamily="2" charset="-78"/>
              </a:rPr>
              <a:t>منابع مالی</a:t>
            </a:r>
            <a:endParaRPr lang="en-US" sz="2300" b="1" dirty="0">
              <a:solidFill>
                <a:srgbClr val="F9F9F9"/>
              </a:solidFill>
              <a:cs typeface="B Titr"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3"/>
          <p:cNvSpPr>
            <a:spLocks noGrp="1"/>
          </p:cNvSpPr>
          <p:nvPr>
            <p:ph type="ctrTitle" idx="4294967295"/>
          </p:nvPr>
        </p:nvSpPr>
        <p:spPr>
          <a:xfrm>
            <a:off x="571472" y="1785927"/>
            <a:ext cx="8058152" cy="857255"/>
          </a:xfrm>
        </p:spPr>
        <p:txBody>
          <a:bodyPr lIns="91369" tIns="45686" rIns="91369" bIns="45686">
            <a:noAutofit/>
          </a:bodyPr>
          <a:lstStyle/>
          <a:p>
            <a:pPr algn="r" rtl="1" eaLnBrk="1" hangingPunct="1"/>
            <a:r>
              <a:rPr lang="fa-IR" sz="2400" b="1" dirty="0" smtClean="0">
                <a:cs typeface="B Titr" pitchFamily="2" charset="-78"/>
              </a:rPr>
              <a:t>مسلماً هر ايده جديدی ارزش بررسی ندارد، ولی نظام مديريتی بيشتر سازمان ها با واکنش ناخودآگاه نسبت به ايده های جديد به خلاقيت صدمه می زند </a:t>
            </a:r>
            <a:endParaRPr lang="en-US" sz="2400" b="1" dirty="0" smtClean="0">
              <a:cs typeface="B Titr" pitchFamily="2" charset="-78"/>
            </a:endParaRPr>
          </a:p>
        </p:txBody>
      </p:sp>
      <p:sp>
        <p:nvSpPr>
          <p:cNvPr id="4" name="Freeform 3"/>
          <p:cNvSpPr/>
          <p:nvPr/>
        </p:nvSpPr>
        <p:spPr>
          <a:xfrm>
            <a:off x="893735" y="3214686"/>
            <a:ext cx="7535917" cy="2320159"/>
          </a:xfrm>
          <a:custGeom>
            <a:avLst/>
            <a:gdLst>
              <a:gd name="connsiteX0" fmla="*/ 0 w 7535917"/>
              <a:gd name="connsiteY0" fmla="*/ 2304393 h 2320159"/>
              <a:gd name="connsiteX1" fmla="*/ 1403131 w 7535917"/>
              <a:gd name="connsiteY1" fmla="*/ 1831428 h 2320159"/>
              <a:gd name="connsiteX2" fmla="*/ 2869324 w 7535917"/>
              <a:gd name="connsiteY2" fmla="*/ 349469 h 2320159"/>
              <a:gd name="connsiteX3" fmla="*/ 3767958 w 7535917"/>
              <a:gd name="connsiteY3" fmla="*/ 254876 h 2320159"/>
              <a:gd name="connsiteX4" fmla="*/ 5218386 w 7535917"/>
              <a:gd name="connsiteY4" fmla="*/ 1878724 h 2320159"/>
              <a:gd name="connsiteX5" fmla="*/ 7535917 w 7535917"/>
              <a:gd name="connsiteY5" fmla="*/ 2320159 h 2320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35917" h="2320159">
                <a:moveTo>
                  <a:pt x="0" y="2304393"/>
                </a:moveTo>
                <a:cubicBezTo>
                  <a:pt x="462455" y="2230821"/>
                  <a:pt x="924910" y="2157249"/>
                  <a:pt x="1403131" y="1831428"/>
                </a:cubicBezTo>
                <a:cubicBezTo>
                  <a:pt x="1881352" y="1505607"/>
                  <a:pt x="2475186" y="612228"/>
                  <a:pt x="2869324" y="349469"/>
                </a:cubicBezTo>
                <a:cubicBezTo>
                  <a:pt x="3263462" y="86710"/>
                  <a:pt x="3376448" y="0"/>
                  <a:pt x="3767958" y="254876"/>
                </a:cubicBezTo>
                <a:cubicBezTo>
                  <a:pt x="4159468" y="509752"/>
                  <a:pt x="4590393" y="1534510"/>
                  <a:pt x="5218386" y="1878724"/>
                </a:cubicBezTo>
                <a:cubicBezTo>
                  <a:pt x="5846379" y="2222938"/>
                  <a:pt x="6691148" y="2271548"/>
                  <a:pt x="7535917" y="2320159"/>
                </a:cubicBezTo>
              </a:path>
            </a:pathLst>
          </a:custGeom>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5" name="Rectangle 1"/>
          <p:cNvSpPr>
            <a:spLocks noChangeArrowheads="1"/>
          </p:cNvSpPr>
          <p:nvPr/>
        </p:nvSpPr>
        <p:spPr bwMode="auto">
          <a:xfrm>
            <a:off x="357158" y="516419"/>
            <a:ext cx="8501122" cy="1023357"/>
          </a:xfrm>
          <a:prstGeom prst="rect">
            <a:avLst/>
          </a:prstGeom>
          <a:noFill/>
          <a:ln w="9525">
            <a:noFill/>
            <a:miter lim="800000"/>
            <a:headEnd/>
            <a:tailEnd/>
          </a:ln>
        </p:spPr>
        <p:txBody>
          <a:bodyPr wrap="square">
            <a:spAutoFit/>
          </a:bodyPr>
          <a:lstStyle/>
          <a:p>
            <a:pPr algn="ctr" rtl="1">
              <a:lnSpc>
                <a:spcPct val="150000"/>
              </a:lnSpc>
            </a:pPr>
            <a:r>
              <a:rPr lang="fa-IR" sz="4400" b="1" dirty="0" smtClean="0">
                <a:solidFill>
                  <a:srgbClr val="F9F9F9"/>
                </a:solidFill>
                <a:latin typeface="Calibri" pitchFamily="34" charset="0"/>
                <a:cs typeface="B Titr" pitchFamily="2" charset="-78"/>
              </a:rPr>
              <a:t>تشویق و حمایت</a:t>
            </a:r>
            <a:endParaRPr lang="en-US" sz="4400" b="1" dirty="0">
              <a:solidFill>
                <a:srgbClr val="F9F9F9"/>
              </a:solidFill>
              <a:latin typeface="Calibri" pitchFamily="34" charset="0"/>
              <a:cs typeface="B Titr" pitchFamily="2" charset="-78"/>
            </a:endParaRPr>
          </a:p>
        </p:txBody>
      </p:sp>
      <p:cxnSp>
        <p:nvCxnSpPr>
          <p:cNvPr id="7" name="Straight Arrow Connector 6"/>
          <p:cNvCxnSpPr/>
          <p:nvPr/>
        </p:nvCxnSpPr>
        <p:spPr>
          <a:xfrm>
            <a:off x="893735" y="5715016"/>
            <a:ext cx="7500990" cy="1588"/>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rot="5400000">
            <a:off x="1536677" y="4357694"/>
            <a:ext cx="2643206" cy="71438"/>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rot="5400000">
            <a:off x="4251321" y="4357694"/>
            <a:ext cx="2643206" cy="71438"/>
          </a:xfrm>
          <a:prstGeom prst="line">
            <a:avLst/>
          </a:prstGeom>
        </p:spPr>
        <p:style>
          <a:lnRef idx="1">
            <a:schemeClr val="dk1"/>
          </a:lnRef>
          <a:fillRef idx="0">
            <a:schemeClr val="dk1"/>
          </a:fillRef>
          <a:effectRef idx="0">
            <a:schemeClr val="dk1"/>
          </a:effectRef>
          <a:fontRef idx="minor">
            <a:schemeClr val="tx1"/>
          </a:fontRef>
        </p:style>
      </p:cxnSp>
      <p:sp>
        <p:nvSpPr>
          <p:cNvPr id="11" name="Rectangle 10"/>
          <p:cNvSpPr/>
          <p:nvPr/>
        </p:nvSpPr>
        <p:spPr>
          <a:xfrm>
            <a:off x="3071802" y="5786454"/>
            <a:ext cx="2428892"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fa-IR" b="1" dirty="0" smtClean="0">
                <a:ln w="50800"/>
                <a:solidFill>
                  <a:schemeClr val="bg1">
                    <a:shade val="50000"/>
                  </a:schemeClr>
                </a:solidFill>
                <a:cs typeface="B Titr" pitchFamily="2" charset="-78"/>
              </a:rPr>
              <a:t>تاکید بر تشویق مالی</a:t>
            </a:r>
            <a:endParaRPr lang="en-US" b="1" dirty="0">
              <a:ln w="50800"/>
              <a:solidFill>
                <a:schemeClr val="bg1">
                  <a:shade val="50000"/>
                </a:schemeClr>
              </a:solidFill>
              <a:cs typeface="B Titr" pitchFamily="2" charset="-78"/>
            </a:endParaRPr>
          </a:p>
        </p:txBody>
      </p:sp>
      <p:sp>
        <p:nvSpPr>
          <p:cNvPr id="12" name="Rectangle 11"/>
          <p:cNvSpPr/>
          <p:nvPr/>
        </p:nvSpPr>
        <p:spPr>
          <a:xfrm rot="19227659">
            <a:off x="570025" y="3727192"/>
            <a:ext cx="2000232" cy="9421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fa-IR" b="1" dirty="0" smtClean="0">
                <a:ln w="50800"/>
                <a:solidFill>
                  <a:schemeClr val="bg1">
                    <a:shade val="50000"/>
                  </a:schemeClr>
                </a:solidFill>
                <a:cs typeface="B Titr" pitchFamily="2" charset="-78"/>
              </a:rPr>
              <a:t>بی ارزش شمرده شدن خلاقیت و نوآوری</a:t>
            </a:r>
            <a:endParaRPr lang="en-US" b="1" dirty="0">
              <a:ln w="50800"/>
              <a:solidFill>
                <a:schemeClr val="bg1">
                  <a:shade val="50000"/>
                </a:schemeClr>
              </a:solidFill>
              <a:cs typeface="B Titr" pitchFamily="2" charset="-78"/>
            </a:endParaRPr>
          </a:p>
        </p:txBody>
      </p:sp>
      <p:sp>
        <p:nvSpPr>
          <p:cNvPr id="13" name="Rectangle 12"/>
          <p:cNvSpPr/>
          <p:nvPr/>
        </p:nvSpPr>
        <p:spPr>
          <a:xfrm rot="2090623">
            <a:off x="5754048" y="3904231"/>
            <a:ext cx="2637958" cy="714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fa-IR" b="1" dirty="0" smtClean="0">
                <a:ln w="50800"/>
                <a:solidFill>
                  <a:schemeClr val="bg1">
                    <a:shade val="50000"/>
                  </a:schemeClr>
                </a:solidFill>
                <a:cs typeface="B Titr" pitchFamily="2" charset="-78"/>
              </a:rPr>
              <a:t>فراموش شدن اهداف سازمانی و ایجاد فرهنگ نامطلوب در تشویق</a:t>
            </a:r>
            <a:endParaRPr lang="en-US" b="1" dirty="0">
              <a:ln w="50800"/>
              <a:solidFill>
                <a:schemeClr val="bg1">
                  <a:shade val="50000"/>
                </a:schemeClr>
              </a:solidFill>
              <a:cs typeface="B Titr" pitchFamily="2" charset="-78"/>
            </a:endParaRPr>
          </a:p>
        </p:txBody>
      </p:sp>
      <p:sp>
        <p:nvSpPr>
          <p:cNvPr id="14" name="Rectangle 13"/>
          <p:cNvSpPr/>
          <p:nvPr/>
        </p:nvSpPr>
        <p:spPr>
          <a:xfrm>
            <a:off x="3214678" y="4500570"/>
            <a:ext cx="2000232" cy="9421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fa-IR" b="1" dirty="0" smtClean="0">
                <a:ln w="50800"/>
                <a:solidFill>
                  <a:schemeClr val="bg1">
                    <a:shade val="50000"/>
                  </a:schemeClr>
                </a:solidFill>
                <a:cs typeface="B Titr" pitchFamily="2" charset="-78"/>
              </a:rPr>
              <a:t>هدفگذاری در تشویق و توسعه نظام عملکردگرا</a:t>
            </a:r>
            <a:endParaRPr lang="en-US" b="1" dirty="0">
              <a:ln w="50800"/>
              <a:solidFill>
                <a:schemeClr val="bg1">
                  <a:shade val="50000"/>
                </a:schemeClr>
              </a:solidFill>
              <a:cs typeface="B Titr" pitchFamily="2" charset="-78"/>
            </a:endParaRPr>
          </a:p>
        </p:txBody>
      </p:sp>
      <p:sp>
        <p:nvSpPr>
          <p:cNvPr id="15" name="Rectangle 14"/>
          <p:cNvSpPr/>
          <p:nvPr/>
        </p:nvSpPr>
        <p:spPr>
          <a:xfrm>
            <a:off x="357158" y="5786454"/>
            <a:ext cx="1428760"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fa-IR" b="1" dirty="0" smtClean="0">
                <a:ln w="50800"/>
                <a:solidFill>
                  <a:schemeClr val="bg1">
                    <a:shade val="50000"/>
                  </a:schemeClr>
                </a:solidFill>
                <a:cs typeface="B Titr" pitchFamily="2" charset="-78"/>
              </a:rPr>
              <a:t>بسیار اندک</a:t>
            </a:r>
            <a:endParaRPr lang="en-US" b="1" dirty="0">
              <a:ln w="50800"/>
              <a:solidFill>
                <a:schemeClr val="bg1">
                  <a:shade val="50000"/>
                </a:schemeClr>
              </a:solidFill>
              <a:cs typeface="B Titr" pitchFamily="2" charset="-78"/>
            </a:endParaRPr>
          </a:p>
        </p:txBody>
      </p:sp>
      <p:sp>
        <p:nvSpPr>
          <p:cNvPr id="16" name="Rectangle 15"/>
          <p:cNvSpPr/>
          <p:nvPr/>
        </p:nvSpPr>
        <p:spPr>
          <a:xfrm>
            <a:off x="7358082" y="5786454"/>
            <a:ext cx="1428760"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alanced" dir="t">
                <a:rot lat="0" lon="0" rev="2100000"/>
              </a:lightRig>
            </a:scene3d>
            <a:sp3d extrusionH="57150" prstMaterial="metal">
              <a:bevelT w="38100" h="25400"/>
              <a:contourClr>
                <a:schemeClr val="bg2"/>
              </a:contourClr>
            </a:sp3d>
          </a:bodyPr>
          <a:lstStyle/>
          <a:p>
            <a:pPr algn="ctr"/>
            <a:r>
              <a:rPr lang="fa-IR" b="1" dirty="0" smtClean="0">
                <a:ln w="50800"/>
                <a:solidFill>
                  <a:schemeClr val="bg1">
                    <a:shade val="50000"/>
                  </a:schemeClr>
                </a:solidFill>
                <a:cs typeface="B Titr" pitchFamily="2" charset="-78"/>
              </a:rPr>
              <a:t>بسیار زیاد</a:t>
            </a:r>
            <a:endParaRPr lang="en-US" b="1" dirty="0">
              <a:ln w="50800"/>
              <a:solidFill>
                <a:schemeClr val="bg1">
                  <a:shade val="50000"/>
                </a:schemeClr>
              </a:solidFill>
              <a:cs typeface="B Titr" pitchFamily="2" charset="-78"/>
            </a:endParaRPr>
          </a:p>
        </p:txBody>
      </p:sp>
      <p:sp>
        <p:nvSpPr>
          <p:cNvPr id="17" name="Title 1"/>
          <p:cNvSpPr txBox="1">
            <a:spLocks/>
          </p:cNvSpPr>
          <p:nvPr/>
        </p:nvSpPr>
        <p:spPr>
          <a:xfrm rot="20251563">
            <a:off x="339799" y="1294918"/>
            <a:ext cx="2754413" cy="456409"/>
          </a:xfrm>
          <a:prstGeom prst="rect">
            <a:avLst/>
          </a:prstGeom>
          <a:ln w="6350" cap="rnd">
            <a:noFill/>
          </a:ln>
        </p:spPr>
        <p:txBody>
          <a:bodyPr vert="horz" lIns="91369" tIns="45686" rIns="91369" bIns="91369" anchor="b" anchorCtr="0">
            <a:noAutofit/>
          </a:bodyPr>
          <a:lstStyle/>
          <a:p>
            <a:pPr marL="274320" lvl="0" indent="-274320" algn="r" rtl="1">
              <a:spcBef>
                <a:spcPts val="600"/>
              </a:spcBef>
              <a:buClr>
                <a:schemeClr val="accent2"/>
              </a:buClr>
              <a:buSzPct val="85000"/>
              <a:defRPr/>
            </a:pPr>
            <a:r>
              <a:rPr lang="fa-IR" b="1" cap="all"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cs typeface="B Titr" pitchFamily="2" charset="-78"/>
              </a:rPr>
              <a:t>معمولا 10 درصد موفقيت ايده</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
          <p:cNvSpPr>
            <a:spLocks noChangeArrowheads="1"/>
          </p:cNvSpPr>
          <p:nvPr/>
        </p:nvSpPr>
        <p:spPr bwMode="auto">
          <a:xfrm>
            <a:off x="2928926" y="500042"/>
            <a:ext cx="3118161" cy="769441"/>
          </a:xfrm>
          <a:prstGeom prst="rect">
            <a:avLst/>
          </a:prstGeom>
          <a:noFill/>
          <a:ln w="9525">
            <a:noFill/>
            <a:miter lim="800000"/>
            <a:headEnd/>
            <a:tailEnd/>
          </a:ln>
        </p:spPr>
        <p:txBody>
          <a:bodyPr wrap="none">
            <a:spAutoFit/>
          </a:bodyPr>
          <a:lstStyle/>
          <a:p>
            <a:pPr algn="l" rtl="0"/>
            <a:r>
              <a:rPr lang="fa-IR" sz="4400" b="1" dirty="0">
                <a:solidFill>
                  <a:srgbClr val="F9F9F9"/>
                </a:solidFill>
                <a:latin typeface="Calibri" pitchFamily="34" charset="0"/>
                <a:cs typeface="B Titr" pitchFamily="2" charset="-78"/>
              </a:rPr>
              <a:t>حمايت سازمان</a:t>
            </a:r>
            <a:endParaRPr lang="en-US" sz="4400" b="1" dirty="0">
              <a:solidFill>
                <a:srgbClr val="F9F9F9"/>
              </a:solidFill>
              <a:latin typeface="Calibri" pitchFamily="34" charset="0"/>
              <a:cs typeface="B Titr" pitchFamily="2" charset="-78"/>
            </a:endParaRPr>
          </a:p>
        </p:txBody>
      </p:sp>
      <p:sp>
        <p:nvSpPr>
          <p:cNvPr id="62467" name="Title 3"/>
          <p:cNvSpPr txBox="1">
            <a:spLocks/>
          </p:cNvSpPr>
          <p:nvPr/>
        </p:nvSpPr>
        <p:spPr bwMode="auto">
          <a:xfrm>
            <a:off x="428596" y="1357298"/>
            <a:ext cx="8286778" cy="1476373"/>
          </a:xfrm>
          <a:prstGeom prst="rect">
            <a:avLst/>
          </a:prstGeom>
          <a:noFill/>
          <a:ln w="9525">
            <a:noFill/>
            <a:miter lim="800000"/>
            <a:headEnd/>
            <a:tailEnd/>
          </a:ln>
        </p:spPr>
        <p:txBody>
          <a:bodyPr/>
          <a:lstStyle/>
          <a:p>
            <a:pPr algn="r">
              <a:lnSpc>
                <a:spcPct val="150000"/>
              </a:lnSpc>
            </a:pPr>
            <a:r>
              <a:rPr lang="fa-IR" sz="2400" dirty="0">
                <a:solidFill>
                  <a:srgbClr val="F9F9F9"/>
                </a:solidFill>
                <a:cs typeface="B Titr" pitchFamily="2" charset="-78"/>
              </a:rPr>
              <a:t>حمايت،  از وظايف سازمان است و بايد با ايجاد نظام و فرآيندهای مناسب و تقويت ارزش ها نشان داد که فعاليت های خلاق، يکی از اولويت ها است</a:t>
            </a:r>
            <a:endParaRPr lang="en-US" sz="2400" dirty="0">
              <a:solidFill>
                <a:srgbClr val="F9F9F9"/>
              </a:solidFill>
              <a:cs typeface="B Titr" pitchFamily="2" charset="-78"/>
            </a:endParaRPr>
          </a:p>
        </p:txBody>
      </p:sp>
      <p:graphicFrame>
        <p:nvGraphicFramePr>
          <p:cNvPr id="4" name="Diagram 3"/>
          <p:cNvGraphicFramePr/>
          <p:nvPr/>
        </p:nvGraphicFramePr>
        <p:xfrm>
          <a:off x="357158" y="2357430"/>
          <a:ext cx="5929354" cy="42465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71472" y="1643050"/>
            <a:ext cx="7729566" cy="1143000"/>
          </a:xfrm>
          <a:prstGeom prst="rect">
            <a:avLst/>
          </a:prstGeom>
          <a:ln w="6350" cap="rnd">
            <a:noFill/>
          </a:ln>
        </p:spPr>
        <p:txBody>
          <a:bodyPr vert="horz" lIns="91369" tIns="45686" rIns="91369" bIns="91369" anchor="b" anchorCtr="0">
            <a:norm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fa-IR" sz="3200" b="0" i="0" u="none" strike="noStrike" kern="1200" cap="none" spc="-100" normalizeH="0" baseline="0" noProof="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B Titr" pitchFamily="2" charset="-78"/>
              </a:rPr>
              <a:t>منشا اصلی تحریک خلاقیت</a:t>
            </a:r>
          </a:p>
        </p:txBody>
      </p:sp>
      <p:sp>
        <p:nvSpPr>
          <p:cNvPr id="5" name="Title 1"/>
          <p:cNvSpPr txBox="1">
            <a:spLocks/>
          </p:cNvSpPr>
          <p:nvPr/>
        </p:nvSpPr>
        <p:spPr>
          <a:xfrm>
            <a:off x="571472" y="2786058"/>
            <a:ext cx="7286676" cy="2000264"/>
          </a:xfrm>
          <a:prstGeom prst="rect">
            <a:avLst/>
          </a:prstGeom>
          <a:ln w="6350" cap="rnd">
            <a:noFill/>
          </a:ln>
        </p:spPr>
        <p:txBody>
          <a:bodyPr vert="horz" lIns="91369" tIns="45686" rIns="91369" bIns="91369" anchor="b" anchorCtr="0">
            <a:normAutofit lnSpcReduction="100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sz="3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rPr>
              <a:t>اتخاذ موضع جدید در نگاه به موضوعات</a:t>
            </a:r>
          </a:p>
          <a:p>
            <a:pPr lvl="1" algn="r" rtl="1">
              <a:spcBef>
                <a:spcPct val="0"/>
              </a:spcBef>
            </a:pPr>
            <a:r>
              <a:rPr lang="fa-IR" sz="3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rPr>
              <a:t>کنار گذشته تجربه گذشته</a:t>
            </a:r>
          </a:p>
          <a:p>
            <a:pPr lvl="1" algn="r" rtl="1">
              <a:spcBef>
                <a:spcPct val="0"/>
              </a:spcBef>
            </a:pPr>
            <a:r>
              <a:rPr lang="fa-IR" sz="3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rPr>
              <a:t>	راه حلهای جدید برای مسایل گذشته</a:t>
            </a:r>
          </a:p>
          <a:p>
            <a:pPr lvl="1" algn="r" rtl="1">
              <a:spcBef>
                <a:spcPct val="0"/>
              </a:spcBef>
            </a:pPr>
            <a:r>
              <a:rPr lang="fa-IR" sz="3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rPr>
              <a:t>	طرح مسایل نو</a:t>
            </a:r>
            <a:endParaRPr kumimoji="0" lang="fa-IR" sz="3200" b="0" i="0" u="none" strike="noStrike" kern="1200" cap="none" spc="-100" normalizeH="0" baseline="0" noProof="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uLnTx/>
              <a:uFillTx/>
              <a:latin typeface="+mj-lt"/>
              <a:ea typeface="+mj-ea"/>
              <a:cs typeface="B Titr" pitchFamily="2" charset="-78"/>
            </a:endParaRPr>
          </a:p>
        </p:txBody>
      </p:sp>
      <p:sp>
        <p:nvSpPr>
          <p:cNvPr id="6" name="Rectangle 5"/>
          <p:cNvSpPr/>
          <p:nvPr/>
        </p:nvSpPr>
        <p:spPr>
          <a:xfrm>
            <a:off x="2786050" y="785794"/>
            <a:ext cx="3684022" cy="738664"/>
          </a:xfrm>
          <a:prstGeom prst="rect">
            <a:avLst/>
          </a:prstGeom>
        </p:spPr>
        <p:txBody>
          <a:bodyPr wrap="none">
            <a:spAutoFit/>
          </a:bodyPr>
          <a:lstStyle/>
          <a:p>
            <a:r>
              <a:rPr lang="fa-IR"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rPr>
              <a:t>مهارتهای تفکر خلاق</a:t>
            </a:r>
            <a:endParaRPr lang="en-US"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Content Placeholder 2"/>
          <p:cNvSpPr>
            <a:spLocks noGrp="1"/>
          </p:cNvSpPr>
          <p:nvPr>
            <p:ph idx="4294967295"/>
          </p:nvPr>
        </p:nvSpPr>
        <p:spPr>
          <a:xfrm>
            <a:off x="285720" y="1000108"/>
            <a:ext cx="8229600" cy="1685924"/>
          </a:xfrm>
        </p:spPr>
        <p:txBody>
          <a:bodyPr lIns="91369" tIns="45686" rIns="91369" bIns="45686">
            <a:normAutofit/>
          </a:bodyPr>
          <a:lstStyle/>
          <a:p>
            <a:pPr algn="r" rtl="1" eaLnBrk="1" hangingPunct="1"/>
            <a:r>
              <a:rPr lang="fa-IR" sz="2000" dirty="0" smtClean="0">
                <a:cs typeface="B Titr" pitchFamily="2" charset="-78"/>
              </a:rPr>
              <a:t>داستانهای نيمه تمام</a:t>
            </a:r>
          </a:p>
          <a:p>
            <a:pPr marL="912813" lvl="2" indent="-220663" algn="r" rtl="1" eaLnBrk="1" hangingPunct="1"/>
            <a:r>
              <a:rPr lang="fa-IR" sz="2000" dirty="0" smtClean="0">
                <a:cs typeface="B Titr" pitchFamily="2" charset="-78"/>
              </a:rPr>
              <a:t>ايجاد زاويه ديدهای مختلف</a:t>
            </a:r>
          </a:p>
          <a:p>
            <a:pPr marL="912813" lvl="2" indent="-220663" algn="r" rtl="1" eaLnBrk="1" hangingPunct="1"/>
            <a:r>
              <a:rPr lang="fa-IR" sz="2000" dirty="0" smtClean="0">
                <a:cs typeface="B Titr" pitchFamily="2" charset="-78"/>
              </a:rPr>
              <a:t>تغيير توضيح مطلوب به غيرمطلوب</a:t>
            </a:r>
          </a:p>
          <a:p>
            <a:pPr marL="912813" lvl="2" indent="-220663" algn="r" rtl="1" eaLnBrk="1" hangingPunct="1"/>
            <a:r>
              <a:rPr lang="fa-IR" sz="2000" dirty="0" smtClean="0">
                <a:cs typeface="B Titr" pitchFamily="2" charset="-78"/>
              </a:rPr>
              <a:t>اهميتی متفاوت از آنچه نويسنده داستان می خواسته از اطلاعات داستان بگير</a:t>
            </a:r>
          </a:p>
        </p:txBody>
      </p:sp>
      <p:sp>
        <p:nvSpPr>
          <p:cNvPr id="4" name="Content Placeholder 2"/>
          <p:cNvSpPr txBox="1">
            <a:spLocks/>
          </p:cNvSpPr>
          <p:nvPr/>
        </p:nvSpPr>
        <p:spPr>
          <a:xfrm>
            <a:off x="857224" y="2571744"/>
            <a:ext cx="7467600" cy="2543180"/>
          </a:xfrm>
          <a:prstGeom prst="rect">
            <a:avLst/>
          </a:prstGeom>
        </p:spPr>
        <p:txBody>
          <a:bodyPr>
            <a:normAutofit/>
          </a:bodyPr>
          <a:lstStyle/>
          <a:p>
            <a:pPr marL="274320" marR="0" lvl="0" indent="-274320" algn="r" defTabSz="914400" rtl="1" eaLnBrk="1" fontAlgn="auto" latinLnBrk="0" hangingPunct="1">
              <a:lnSpc>
                <a:spcPct val="100000"/>
              </a:lnSpc>
              <a:spcBef>
                <a:spcPts val="600"/>
              </a:spcBef>
              <a:spcAft>
                <a:spcPts val="0"/>
              </a:spcAft>
              <a:buClr>
                <a:schemeClr val="accent2"/>
              </a:buClr>
              <a:buSzPct val="85000"/>
              <a:buFont typeface="Arial" pitchFamily="34" charset="0"/>
              <a:buChar char="•"/>
              <a:tabLst/>
              <a:defRPr/>
            </a:pPr>
            <a:r>
              <a:rPr lang="fa-IR" sz="2000" dirty="0" smtClean="0">
                <a:cs typeface="B Titr" pitchFamily="2" charset="-78"/>
              </a:rPr>
              <a:t>چگونه یک فیل را درون یخچال جا می دهید؟</a:t>
            </a:r>
          </a:p>
          <a:p>
            <a:pPr marL="274320" marR="0" lvl="0" indent="-274320" algn="r" defTabSz="914400" rtl="1" eaLnBrk="1" fontAlgn="auto" latinLnBrk="0" hangingPunct="1">
              <a:lnSpc>
                <a:spcPct val="100000"/>
              </a:lnSpc>
              <a:spcBef>
                <a:spcPts val="600"/>
              </a:spcBef>
              <a:spcAft>
                <a:spcPts val="0"/>
              </a:spcAft>
              <a:buClr>
                <a:schemeClr val="accent2"/>
              </a:buClr>
              <a:buSzPct val="85000"/>
              <a:buFont typeface="Arial" pitchFamily="34" charset="0"/>
              <a:buChar char="•"/>
              <a:tabLst/>
              <a:defRPr/>
            </a:pPr>
            <a:r>
              <a:rPr lang="fa-IR" sz="2000" dirty="0" smtClean="0">
                <a:cs typeface="B Titr" pitchFamily="2" charset="-78"/>
              </a:rPr>
              <a:t>در جنگل در حال راه رفتن هستید و ناگهان به یک رودخانه می رسید که در مسیر قرار دارد و باید از آن عبور کنید اما این رودخانه محل زندگی دهها تمساح خطرناک است. چه کار می کنید؟</a:t>
            </a:r>
            <a:endParaRPr lang="en-US" sz="2000" dirty="0">
              <a:cs typeface="B Titr" pitchFamily="2" charset="-78"/>
            </a:endParaRPr>
          </a:p>
        </p:txBody>
      </p:sp>
      <p:sp>
        <p:nvSpPr>
          <p:cNvPr id="5" name="Rectangle 4"/>
          <p:cNvSpPr/>
          <p:nvPr/>
        </p:nvSpPr>
        <p:spPr>
          <a:xfrm>
            <a:off x="3357554" y="4643446"/>
            <a:ext cx="4721164" cy="400110"/>
          </a:xfrm>
          <a:prstGeom prst="rect">
            <a:avLst/>
          </a:prstGeom>
        </p:spPr>
        <p:txBody>
          <a:bodyPr wrap="none">
            <a:spAutoFit/>
          </a:bodyPr>
          <a:lstStyle/>
          <a:p>
            <a:pPr>
              <a:buFont typeface="Wingdings" pitchFamily="2" charset="2"/>
              <a:buNone/>
            </a:pPr>
            <a:r>
              <a:rPr lang="fa-IR" sz="2000" dirty="0" smtClean="0">
                <a:cs typeface="B Titr" pitchFamily="2" charset="-78"/>
              </a:rPr>
              <a:t>اگر یگ قطعه چوب را رها کنید چه اتفاقی می افتد؟</a:t>
            </a:r>
            <a:endParaRPr lang="en-US" sz="2000" dirty="0" smtClean="0">
              <a:cs typeface="B Titr"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285852" y="571480"/>
            <a:ext cx="7072362" cy="928694"/>
          </a:xfrm>
          <a:prstGeom prst="rect">
            <a:avLst/>
          </a:prstGeom>
          <a:effectLst/>
        </p:spPr>
        <p:txBody>
          <a:bodyPr/>
          <a:lstStyle/>
          <a:p>
            <a:pPr algn="ctr" rtl="1">
              <a:defRPr/>
            </a:pPr>
            <a:r>
              <a:rPr lang="fa-IR" sz="4000" b="1" cap="all" dirty="0">
                <a:ln w="9000" cmpd="sng">
                  <a:solidFill>
                    <a:schemeClr val="accent4">
                      <a:shade val="50000"/>
                      <a:satMod val="120000"/>
                    </a:schemeClr>
                  </a:solidFill>
                  <a:prstDash val="solid"/>
                </a:ln>
                <a:solidFill>
                  <a:srgbClr val="F9F9F9"/>
                </a:solidFill>
                <a:latin typeface="+mj-lt"/>
                <a:ea typeface="+mj-ea"/>
                <a:cs typeface="B Titr" pitchFamily="2" charset="-78"/>
              </a:rPr>
              <a:t>تکنیک های خلاقیت</a:t>
            </a:r>
            <a:endParaRPr lang="en-US" sz="4400" b="1" cap="all" dirty="0">
              <a:ln w="9000" cmpd="sng">
                <a:solidFill>
                  <a:schemeClr val="accent4">
                    <a:shade val="50000"/>
                    <a:satMod val="120000"/>
                  </a:schemeClr>
                </a:solidFill>
                <a:prstDash val="solid"/>
              </a:ln>
              <a:solidFill>
                <a:srgbClr val="F9F9F9"/>
              </a:solidFill>
              <a:latin typeface="+mj-lt"/>
              <a:ea typeface="+mj-ea"/>
              <a:cs typeface="B Titr" pitchFamily="2" charset="-78"/>
            </a:endParaRPr>
          </a:p>
        </p:txBody>
      </p:sp>
      <p:graphicFrame>
        <p:nvGraphicFramePr>
          <p:cNvPr id="12" name="Diagram 11"/>
          <p:cNvGraphicFramePr/>
          <p:nvPr>
            <p:extLst>
              <p:ext uri="{D42A27DB-BD31-4B8C-83A1-F6EECF244321}">
                <p14:modId xmlns:p14="http://schemas.microsoft.com/office/powerpoint/2010/main" val="324461197"/>
              </p:ext>
            </p:extLst>
          </p:nvPr>
        </p:nvGraphicFramePr>
        <p:xfrm>
          <a:off x="714348" y="1500174"/>
          <a:ext cx="7524760"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467600" cy="4873625"/>
          </a:xfrm>
        </p:spPr>
        <p:txBody>
          <a:bodyPr>
            <a:normAutofit lnSpcReduction="10000"/>
          </a:bodyPr>
          <a:lstStyle/>
          <a:p>
            <a:pPr marL="274320" indent="-274320" algn="r" rtl="1" fontAlgn="auto">
              <a:lnSpc>
                <a:spcPct val="150000"/>
              </a:lnSpc>
              <a:spcAft>
                <a:spcPts val="0"/>
              </a:spcAft>
              <a:buFont typeface="Wingdings"/>
              <a:buChar char=""/>
              <a:defRPr/>
            </a:pPr>
            <a:r>
              <a:rPr lang="fa-IR" sz="1800" dirty="0" smtClean="0">
                <a:cs typeface="B Titr" pitchFamily="2" charset="-78"/>
              </a:rPr>
              <a:t>این روش که توسط آلکس ازبرن برای استفاده در کارهای تبلیغاتی ابداع شد</a:t>
            </a:r>
            <a:r>
              <a:rPr lang="en-US" sz="1800" dirty="0" smtClean="0">
                <a:cs typeface="B Titr" pitchFamily="2" charset="-78"/>
              </a:rPr>
              <a:t> </a:t>
            </a:r>
            <a:r>
              <a:rPr lang="fa-IR" sz="1800" dirty="0" smtClean="0">
                <a:cs typeface="B Titr" pitchFamily="2" charset="-78"/>
              </a:rPr>
              <a:t>مبتنی بر</a:t>
            </a:r>
            <a:r>
              <a:rPr lang="en-US" sz="1800" dirty="0" smtClean="0">
                <a:cs typeface="B Titr" pitchFamily="2" charset="-78"/>
              </a:rPr>
              <a:t> </a:t>
            </a:r>
            <a:r>
              <a:rPr lang="fa-IR" sz="1800" dirty="0" smtClean="0">
                <a:cs typeface="B Titr" pitchFamily="2" charset="-78"/>
              </a:rPr>
              <a:t>معاشرت آزاد و مراوده با دیگران</a:t>
            </a:r>
            <a:r>
              <a:rPr lang="en-US" sz="1800" dirty="0" smtClean="0">
                <a:cs typeface="B Titr" pitchFamily="2" charset="-78"/>
              </a:rPr>
              <a:t> </a:t>
            </a:r>
            <a:r>
              <a:rPr lang="fa-IR" sz="1800" dirty="0" smtClean="0">
                <a:cs typeface="B Titr" pitchFamily="2" charset="-78"/>
              </a:rPr>
              <a:t>و خودداری کامل از انتقاد است.</a:t>
            </a:r>
          </a:p>
          <a:p>
            <a:pPr marL="274320" indent="-274320" algn="r" rtl="1" fontAlgn="auto">
              <a:lnSpc>
                <a:spcPct val="150000"/>
              </a:lnSpc>
              <a:spcAft>
                <a:spcPts val="0"/>
              </a:spcAft>
              <a:buFont typeface="Wingdings"/>
              <a:buChar char=""/>
              <a:defRPr/>
            </a:pPr>
            <a:r>
              <a:rPr lang="fa-IR" sz="1800" dirty="0" smtClean="0">
                <a:cs typeface="B Titr" pitchFamily="2" charset="-78"/>
              </a:rPr>
              <a:t>تاکید این روش بر این است که اندیشه ها به صورت کنترل نشده و سازمان نیافته و به صورت تخیلی مطرح شوند.</a:t>
            </a:r>
          </a:p>
          <a:p>
            <a:pPr marL="274320" indent="-274320" algn="r" rtl="1" fontAlgn="auto">
              <a:lnSpc>
                <a:spcPct val="150000"/>
              </a:lnSpc>
              <a:spcAft>
                <a:spcPts val="0"/>
              </a:spcAft>
              <a:buFont typeface="Wingdings"/>
              <a:buChar char=""/>
              <a:defRPr/>
            </a:pPr>
            <a:r>
              <a:rPr lang="fa-IR" sz="1800" dirty="0" smtClean="0">
                <a:cs typeface="B Titr" pitchFamily="2" charset="-78"/>
              </a:rPr>
              <a:t>قواعد جلسه در این روش عبارتست از:</a:t>
            </a:r>
          </a:p>
          <a:p>
            <a:pPr marL="640080" lvl="1" indent="-274320" algn="r" rtl="1" fontAlgn="auto">
              <a:lnSpc>
                <a:spcPct val="150000"/>
              </a:lnSpc>
              <a:spcAft>
                <a:spcPts val="0"/>
              </a:spcAft>
              <a:buFont typeface="Wingdings 2"/>
              <a:buChar char=""/>
              <a:defRPr/>
            </a:pPr>
            <a:r>
              <a:rPr lang="fa-IR" sz="1800" dirty="0" smtClean="0">
                <a:cs typeface="B Titr" pitchFamily="2" charset="-78"/>
              </a:rPr>
              <a:t>هیچ فکری مورد انتقاد قرار نمی گیرد.</a:t>
            </a:r>
          </a:p>
          <a:p>
            <a:pPr marL="640080" lvl="1" indent="-274320" algn="r" rtl="1" fontAlgn="auto">
              <a:lnSpc>
                <a:spcPct val="150000"/>
              </a:lnSpc>
              <a:spcAft>
                <a:spcPts val="0"/>
              </a:spcAft>
              <a:buFont typeface="Wingdings 2"/>
              <a:buChar char=""/>
              <a:defRPr/>
            </a:pPr>
            <a:r>
              <a:rPr lang="fa-IR" sz="1800" dirty="0" smtClean="0">
                <a:cs typeface="B Titr" pitchFamily="2" charset="-78"/>
              </a:rPr>
              <a:t>هرچه فکرها بکرتر و بدیع تر باشد بهتر است.</a:t>
            </a:r>
          </a:p>
          <a:p>
            <a:pPr marL="640080" lvl="1" indent="-274320" algn="r" rtl="1" fontAlgn="auto">
              <a:lnSpc>
                <a:spcPct val="150000"/>
              </a:lnSpc>
              <a:spcAft>
                <a:spcPts val="0"/>
              </a:spcAft>
              <a:buFont typeface="Wingdings 2"/>
              <a:buChar char=""/>
              <a:defRPr/>
            </a:pPr>
            <a:r>
              <a:rPr lang="fa-IR" sz="1800" dirty="0" smtClean="0">
                <a:cs typeface="B Titr" pitchFamily="2" charset="-78"/>
              </a:rPr>
              <a:t>هر چه تعداد ایده ها بیشتر باشد بهتر است.</a:t>
            </a:r>
          </a:p>
          <a:p>
            <a:pPr marL="640080" lvl="1" indent="-274320" algn="r" rtl="1" fontAlgn="auto">
              <a:lnSpc>
                <a:spcPct val="150000"/>
              </a:lnSpc>
              <a:spcAft>
                <a:spcPts val="0"/>
              </a:spcAft>
              <a:buFont typeface="Wingdings 2"/>
              <a:buChar char=""/>
              <a:defRPr/>
            </a:pPr>
            <a:r>
              <a:rPr lang="fa-IR" sz="1800" dirty="0" smtClean="0">
                <a:cs typeface="B Titr" pitchFamily="2" charset="-78"/>
              </a:rPr>
              <a:t>افراد برای بهبود و توسعه ابعاد فکرهایی که ارائه میدهند تشویق میشوند.</a:t>
            </a:r>
          </a:p>
          <a:p>
            <a:pPr marL="640080" lvl="1" indent="-274320" algn="r" rtl="1" fontAlgn="auto">
              <a:lnSpc>
                <a:spcPct val="150000"/>
              </a:lnSpc>
              <a:spcAft>
                <a:spcPts val="0"/>
              </a:spcAft>
              <a:buFont typeface="Wingdings 2"/>
              <a:buChar char=""/>
              <a:defRPr/>
            </a:pPr>
            <a:r>
              <a:rPr lang="fa-IR" sz="1800" dirty="0" smtClean="0">
                <a:cs typeface="B Titr" pitchFamily="2" charset="-78"/>
              </a:rPr>
              <a:t>همه ایده ها یادداشت می شوند. </a:t>
            </a:r>
          </a:p>
          <a:p>
            <a:pPr marL="640080" lvl="1" indent="-274320" algn="r" rtl="1" fontAlgn="auto">
              <a:lnSpc>
                <a:spcPct val="150000"/>
              </a:lnSpc>
              <a:spcAft>
                <a:spcPts val="0"/>
              </a:spcAft>
              <a:buFont typeface="Wingdings 2"/>
              <a:buChar char=""/>
              <a:defRPr/>
            </a:pPr>
            <a:r>
              <a:rPr lang="fa-IR" sz="1800" dirty="0" smtClean="0">
                <a:cs typeface="B Titr" pitchFamily="2" charset="-78"/>
              </a:rPr>
              <a:t>هیچ ایده ای رد نمی شود بلکه تکوین می یابد.</a:t>
            </a:r>
            <a:endParaRPr lang="en-US" sz="1800" dirty="0">
              <a:cs typeface="B Titr" pitchFamily="2" charset="-78"/>
            </a:endParaRPr>
          </a:p>
        </p:txBody>
      </p:sp>
      <p:sp>
        <p:nvSpPr>
          <p:cNvPr id="48130" name="Title 1"/>
          <p:cNvSpPr>
            <a:spLocks noGrp="1"/>
          </p:cNvSpPr>
          <p:nvPr>
            <p:ph type="title"/>
          </p:nvPr>
        </p:nvSpPr>
        <p:spPr/>
        <p:txBody>
          <a:bodyPr/>
          <a:lstStyle/>
          <a:p>
            <a:pPr algn="ctr" rtl="1"/>
            <a:r>
              <a:rPr lang="fa-IR" dirty="0" smtClean="0">
                <a:cs typeface="B Titr" pitchFamily="2" charset="-78"/>
              </a:rPr>
              <a:t>طوفان فکری (</a:t>
            </a:r>
            <a:r>
              <a:rPr lang="en-US" b="1" dirty="0" smtClean="0">
                <a:cs typeface="B Titr" pitchFamily="2" charset="-78"/>
              </a:rPr>
              <a:t>Brain Storming</a:t>
            </a:r>
            <a:r>
              <a:rPr lang="fa-IR" dirty="0" smtClean="0">
                <a:cs typeface="B Titr" pitchFamily="2" charset="-78"/>
              </a:rPr>
              <a:t>)</a:t>
            </a:r>
            <a:endParaRPr lang="en-US" dirty="0" smtClean="0">
              <a:cs typeface="B Titr"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ChangeArrowheads="1"/>
          </p:cNvSpPr>
          <p:nvPr>
            <p:ph idx="1"/>
          </p:nvPr>
        </p:nvSpPr>
        <p:spPr>
          <a:xfrm>
            <a:off x="457200" y="1643050"/>
            <a:ext cx="7901014" cy="4833950"/>
          </a:xfrm>
        </p:spPr>
        <p:txBody>
          <a:bodyPr/>
          <a:lstStyle/>
          <a:p>
            <a:pPr algn="r" rtl="1">
              <a:lnSpc>
                <a:spcPct val="180000"/>
              </a:lnSpc>
              <a:buFont typeface="Wingdings" pitchFamily="2" charset="2"/>
              <a:buNone/>
              <a:defRPr/>
            </a:pPr>
            <a:r>
              <a:rPr lang="ar-SA" sz="1600" dirty="0">
                <a:latin typeface="Tahoma" pitchFamily="34" charset="0"/>
                <a:cs typeface="B Titr" pitchFamily="2" charset="-78"/>
              </a:rPr>
              <a:t>1. گروهی مرکب از 6 تا 12 نفر، یک رهبر و یک منشی، انتخاب کنید. </a:t>
            </a:r>
          </a:p>
          <a:p>
            <a:pPr algn="r" rtl="1">
              <a:lnSpc>
                <a:spcPct val="180000"/>
              </a:lnSpc>
              <a:buFont typeface="Wingdings" pitchFamily="2" charset="2"/>
              <a:buNone/>
              <a:defRPr/>
            </a:pPr>
            <a:r>
              <a:rPr lang="ar-SA" sz="1600" dirty="0">
                <a:latin typeface="Tahoma" pitchFamily="34" charset="0"/>
                <a:cs typeface="B Titr" pitchFamily="2" charset="-78"/>
              </a:rPr>
              <a:t>2. سرپرست یا رهبر، مسئله را برای گروه، ترجیحاً قبل از تشکیل جلسه‌ی طوفان فکری، تعریف می‌کند.</a:t>
            </a:r>
          </a:p>
          <a:p>
            <a:pPr algn="r" rtl="1">
              <a:lnSpc>
                <a:spcPct val="180000"/>
              </a:lnSpc>
              <a:buFont typeface="Wingdings" pitchFamily="2" charset="2"/>
              <a:buNone/>
              <a:defRPr/>
            </a:pPr>
            <a:r>
              <a:rPr lang="ar-SA" sz="1600" dirty="0">
                <a:latin typeface="Tahoma" pitchFamily="34" charset="0"/>
                <a:cs typeface="B Titr" pitchFamily="2" charset="-78"/>
              </a:rPr>
              <a:t>3. گروه به صورت تعاملی و با رعایت چهار قاعده‌ی طوفان فکری به شرح زیر، راه‌حل‌های خود را برای مسئله، پیشنهاد می‌کند:</a:t>
            </a:r>
          </a:p>
          <a:p>
            <a:pPr algn="r" rtl="1">
              <a:lnSpc>
                <a:spcPct val="180000"/>
              </a:lnSpc>
              <a:buFont typeface="Wingdings" pitchFamily="2" charset="2"/>
              <a:buNone/>
              <a:defRPr/>
            </a:pPr>
            <a:r>
              <a:rPr lang="ar-SA" sz="1600" dirty="0">
                <a:latin typeface="Tahoma" pitchFamily="34" charset="0"/>
                <a:cs typeface="B Titr" pitchFamily="2" charset="-78"/>
              </a:rPr>
              <a:t>الف. هیچ قضاوتی درباره‌ی هیچ پیشنهادی انجام نمی‌شود .</a:t>
            </a:r>
          </a:p>
          <a:p>
            <a:pPr algn="r" rtl="1">
              <a:lnSpc>
                <a:spcPct val="180000"/>
              </a:lnSpc>
              <a:buFont typeface="Wingdings" pitchFamily="2" charset="2"/>
              <a:buNone/>
              <a:defRPr/>
            </a:pPr>
            <a:r>
              <a:rPr lang="ar-SA" sz="1600" dirty="0">
                <a:latin typeface="Tahoma" pitchFamily="34" charset="0"/>
                <a:cs typeface="B Titr" pitchFamily="2" charset="-78"/>
              </a:rPr>
              <a:t>ب. کلیه‌ی نظرات حتی نظرات پوچ و غیرعملی، مورد استقبال قرار می‌گیرند.</a:t>
            </a:r>
          </a:p>
          <a:p>
            <a:pPr algn="r" rtl="1">
              <a:lnSpc>
                <a:spcPct val="180000"/>
              </a:lnSpc>
              <a:buFont typeface="Wingdings" pitchFamily="2" charset="2"/>
              <a:buNone/>
              <a:defRPr/>
            </a:pPr>
            <a:r>
              <a:rPr lang="ar-SA" sz="1600" dirty="0">
                <a:latin typeface="Tahoma" pitchFamily="34" charset="0"/>
                <a:cs typeface="B Titr" pitchFamily="2" charset="-78"/>
              </a:rPr>
              <a:t>ج. کمیت ایده‌ها هدف اصلی است زیرا به کیفیت می‌انجامد.</a:t>
            </a:r>
          </a:p>
          <a:p>
            <a:pPr algn="r" rtl="1">
              <a:lnSpc>
                <a:spcPct val="180000"/>
              </a:lnSpc>
              <a:buFont typeface="Wingdings" pitchFamily="2" charset="2"/>
              <a:buNone/>
              <a:defRPr/>
            </a:pPr>
            <a:r>
              <a:rPr lang="ar-SA" sz="1600" dirty="0">
                <a:latin typeface="Tahoma" pitchFamily="34" charset="0"/>
                <a:cs typeface="B Titr" pitchFamily="2" charset="-78"/>
              </a:rPr>
              <a:t> د. ایده‌ها را می‌توان ترکیب، اصلاح، و انتخاب نمود.</a:t>
            </a:r>
          </a:p>
          <a:p>
            <a:pPr algn="r" rtl="1">
              <a:lnSpc>
                <a:spcPct val="180000"/>
              </a:lnSpc>
              <a:buFont typeface="Wingdings" pitchFamily="2" charset="2"/>
              <a:buNone/>
              <a:defRPr/>
            </a:pPr>
            <a:r>
              <a:rPr lang="ar-SA" sz="1600" dirty="0">
                <a:latin typeface="Tahoma" pitchFamily="34" charset="0"/>
                <a:cs typeface="B Titr" pitchFamily="2" charset="-78"/>
              </a:rPr>
              <a:t>4. بعد از 25 تا 35 دقیقه، گروه استراحتی می‌کند و سپس برمی‌گردد و ایده‌ها را نقد می‌کند</a:t>
            </a:r>
            <a:r>
              <a:rPr lang="ar-SA" sz="1600" dirty="0" smtClean="0">
                <a:latin typeface="Tahoma" pitchFamily="34" charset="0"/>
                <a:cs typeface="B Titr" pitchFamily="2" charset="-78"/>
              </a:rPr>
              <a:t>.</a:t>
            </a:r>
            <a:endParaRPr lang="en-US" sz="1600" dirty="0">
              <a:latin typeface="Tahoma" pitchFamily="34" charset="0"/>
              <a:cs typeface="B Titr" pitchFamily="2" charset="-78"/>
            </a:endParaRPr>
          </a:p>
        </p:txBody>
      </p:sp>
      <p:sp>
        <p:nvSpPr>
          <p:cNvPr id="64514" name="Rectangle 2"/>
          <p:cNvSpPr>
            <a:spLocks noGrp="1" noRot="1" noChangeArrowheads="1"/>
          </p:cNvSpPr>
          <p:nvPr>
            <p:ph type="title"/>
          </p:nvPr>
        </p:nvSpPr>
        <p:spPr>
          <a:xfrm>
            <a:off x="357158" y="357166"/>
            <a:ext cx="8229600" cy="1143000"/>
          </a:xfrm>
        </p:spPr>
        <p:txBody>
          <a:bodyPr>
            <a:normAutofit/>
          </a:bodyPr>
          <a:lstStyle/>
          <a:p>
            <a:pPr algn="ctr" rtl="1">
              <a:defRPr/>
            </a:pPr>
            <a:r>
              <a:rPr lang="ar-SA" dirty="0" smtClean="0">
                <a:cs typeface="B Titr" pitchFamily="2" charset="-78"/>
              </a:rPr>
              <a:t>خلاصه‌ </a:t>
            </a:r>
            <a:r>
              <a:rPr lang="ar-SA" dirty="0">
                <a:cs typeface="B Titr" pitchFamily="2" charset="-78"/>
              </a:rPr>
              <a:t>مراحل فرایند </a:t>
            </a:r>
            <a:r>
              <a:rPr lang="ar-SA" dirty="0" smtClean="0">
                <a:cs typeface="B Titr" pitchFamily="2" charset="-78"/>
              </a:rPr>
              <a:t>طوفان</a:t>
            </a:r>
            <a:r>
              <a:rPr lang="ar-SA" dirty="0">
                <a:cs typeface="B Titr" pitchFamily="2" charset="-78"/>
              </a:rPr>
              <a:t> فکری</a:t>
            </a:r>
            <a:endParaRPr>
              <a:cs typeface="B Tit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6547" name="Oval 3"/>
          <p:cNvSpPr>
            <a:spLocks noChangeArrowheads="1"/>
          </p:cNvSpPr>
          <p:nvPr/>
        </p:nvSpPr>
        <p:spPr bwMode="auto">
          <a:xfrm>
            <a:off x="687415" y="3873066"/>
            <a:ext cx="2743200" cy="1012825"/>
          </a:xfrm>
          <a:prstGeom prst="ellipse">
            <a:avLst/>
          </a:prstGeom>
          <a:noFill/>
          <a:ln w="50800">
            <a:solidFill>
              <a:schemeClr val="tx1"/>
            </a:solidFill>
            <a:round/>
            <a:headEnd/>
            <a:tailEnd/>
          </a:ln>
          <a:effectLst>
            <a:outerShdw dist="107763" dir="2700000" algn="ctr" rotWithShape="0">
              <a:schemeClr val="bg2"/>
            </a:outerShdw>
          </a:effectLst>
        </p:spPr>
        <p:txBody>
          <a:bodyPr wrap="none" anchor="ctr"/>
          <a:lstStyle/>
          <a:p>
            <a:endParaRPr lang="en-US">
              <a:cs typeface="B Titr" pitchFamily="2" charset="-78"/>
            </a:endParaRPr>
          </a:p>
        </p:txBody>
      </p:sp>
      <p:sp>
        <p:nvSpPr>
          <p:cNvPr id="876548" name="Rectangle 4"/>
          <p:cNvSpPr>
            <a:spLocks noChangeArrowheads="1"/>
          </p:cNvSpPr>
          <p:nvPr/>
        </p:nvSpPr>
        <p:spPr bwMode="auto">
          <a:xfrm>
            <a:off x="1521675" y="4133417"/>
            <a:ext cx="1264375" cy="585109"/>
          </a:xfrm>
          <a:prstGeom prst="rect">
            <a:avLst/>
          </a:prstGeom>
          <a:noFill/>
          <a:ln w="25400">
            <a:noFill/>
            <a:miter lim="800000"/>
            <a:headEnd/>
            <a:tailEnd/>
          </a:ln>
          <a:effectLst/>
        </p:spPr>
        <p:txBody>
          <a:bodyPr wrap="none" lIns="90292" tIns="45885" rIns="90292" bIns="45885">
            <a:spAutoFit/>
          </a:bodyPr>
          <a:lstStyle/>
          <a:p>
            <a:pPr algn="l" defTabSz="904875" rtl="0" eaLnBrk="0" hangingPunct="0"/>
            <a:r>
              <a:rPr lang="fa-IR" sz="3200" b="1" dirty="0" smtClean="0">
                <a:latin typeface="TimesNewRomanPS" pitchFamily="18" charset="0"/>
                <a:cs typeface="B Titr" pitchFamily="2" charset="-78"/>
              </a:rPr>
              <a:t>خلاقیت</a:t>
            </a:r>
            <a:endParaRPr lang="en-US" sz="3200" b="1" dirty="0">
              <a:latin typeface="TimesNewRomanPS" pitchFamily="18" charset="0"/>
              <a:cs typeface="B Titr" pitchFamily="2" charset="-78"/>
            </a:endParaRPr>
          </a:p>
        </p:txBody>
      </p:sp>
      <p:sp>
        <p:nvSpPr>
          <p:cNvPr id="876549" name="Oval 5"/>
          <p:cNvSpPr>
            <a:spLocks noChangeArrowheads="1"/>
          </p:cNvSpPr>
          <p:nvPr/>
        </p:nvSpPr>
        <p:spPr bwMode="auto">
          <a:xfrm>
            <a:off x="3314728" y="3866716"/>
            <a:ext cx="2743200" cy="1019175"/>
          </a:xfrm>
          <a:prstGeom prst="ellipse">
            <a:avLst/>
          </a:prstGeom>
          <a:noFill/>
          <a:ln w="50800">
            <a:solidFill>
              <a:schemeClr val="tx1"/>
            </a:solidFill>
            <a:round/>
            <a:headEnd/>
            <a:tailEnd/>
          </a:ln>
          <a:effectLst>
            <a:outerShdw dist="107763" dir="2700000" algn="ctr" rotWithShape="0">
              <a:schemeClr val="bg2"/>
            </a:outerShdw>
          </a:effectLst>
        </p:spPr>
        <p:txBody>
          <a:bodyPr wrap="none" anchor="ctr"/>
          <a:lstStyle/>
          <a:p>
            <a:endParaRPr lang="en-US">
              <a:cs typeface="B Titr" pitchFamily="2" charset="-78"/>
            </a:endParaRPr>
          </a:p>
        </p:txBody>
      </p:sp>
      <p:sp>
        <p:nvSpPr>
          <p:cNvPr id="876550" name="Rectangle 6"/>
          <p:cNvSpPr>
            <a:spLocks noChangeArrowheads="1"/>
          </p:cNvSpPr>
          <p:nvPr/>
        </p:nvSpPr>
        <p:spPr bwMode="auto">
          <a:xfrm>
            <a:off x="3929058" y="4061979"/>
            <a:ext cx="1315671" cy="585109"/>
          </a:xfrm>
          <a:prstGeom prst="rect">
            <a:avLst/>
          </a:prstGeom>
          <a:noFill/>
          <a:ln w="25400">
            <a:noFill/>
            <a:miter lim="800000"/>
            <a:headEnd/>
            <a:tailEnd/>
          </a:ln>
          <a:effectLst/>
        </p:spPr>
        <p:txBody>
          <a:bodyPr wrap="none" lIns="90292" tIns="45885" rIns="90292" bIns="45885">
            <a:spAutoFit/>
          </a:bodyPr>
          <a:lstStyle/>
          <a:p>
            <a:pPr algn="l" defTabSz="904875" rtl="0" eaLnBrk="0" hangingPunct="0"/>
            <a:r>
              <a:rPr lang="fa-IR" sz="3200" b="1" dirty="0" smtClean="0">
                <a:latin typeface="TimesNewRomanPS" pitchFamily="18" charset="0"/>
                <a:cs typeface="B Titr" pitchFamily="2" charset="-78"/>
              </a:rPr>
              <a:t>نوآوری</a:t>
            </a:r>
            <a:endParaRPr lang="en-US" sz="3200" b="1" dirty="0">
              <a:latin typeface="TimesNewRomanPS" pitchFamily="18" charset="0"/>
              <a:cs typeface="B Titr" pitchFamily="2" charset="-78"/>
            </a:endParaRPr>
          </a:p>
        </p:txBody>
      </p:sp>
      <p:sp>
        <p:nvSpPr>
          <p:cNvPr id="876551" name="Rectangle 7"/>
          <p:cNvSpPr>
            <a:spLocks noChangeArrowheads="1"/>
          </p:cNvSpPr>
          <p:nvPr/>
        </p:nvSpPr>
        <p:spPr bwMode="auto">
          <a:xfrm>
            <a:off x="6357950" y="4061979"/>
            <a:ext cx="1735658" cy="585109"/>
          </a:xfrm>
          <a:prstGeom prst="rect">
            <a:avLst/>
          </a:prstGeom>
          <a:noFill/>
          <a:ln w="25400">
            <a:noFill/>
            <a:miter lim="800000"/>
            <a:headEnd/>
            <a:tailEnd/>
          </a:ln>
          <a:effectLst/>
        </p:spPr>
        <p:txBody>
          <a:bodyPr wrap="none" lIns="90292" tIns="45885" rIns="90292" bIns="45885">
            <a:spAutoFit/>
          </a:bodyPr>
          <a:lstStyle/>
          <a:p>
            <a:pPr algn="l" defTabSz="904875" rtl="0" eaLnBrk="0" hangingPunct="0"/>
            <a:r>
              <a:rPr lang="fa-IR" sz="3200" b="1" dirty="0" smtClean="0">
                <a:latin typeface="TimesNewRomanPS" pitchFamily="18" charset="0"/>
                <a:cs typeface="B Titr" pitchFamily="2" charset="-78"/>
              </a:rPr>
              <a:t>کارآفرینی</a:t>
            </a:r>
            <a:endParaRPr lang="en-US" sz="3200" b="1" dirty="0">
              <a:latin typeface="TimesNewRomanPS" pitchFamily="18" charset="0"/>
              <a:cs typeface="B Titr" pitchFamily="2" charset="-78"/>
            </a:endParaRPr>
          </a:p>
        </p:txBody>
      </p:sp>
      <p:sp>
        <p:nvSpPr>
          <p:cNvPr id="876552" name="Oval 8"/>
          <p:cNvSpPr>
            <a:spLocks noChangeArrowheads="1"/>
          </p:cNvSpPr>
          <p:nvPr/>
        </p:nvSpPr>
        <p:spPr bwMode="auto">
          <a:xfrm>
            <a:off x="5829328" y="3803216"/>
            <a:ext cx="2743200" cy="1082675"/>
          </a:xfrm>
          <a:prstGeom prst="ellipse">
            <a:avLst/>
          </a:prstGeom>
          <a:noFill/>
          <a:ln w="50800">
            <a:solidFill>
              <a:schemeClr val="tx1"/>
            </a:solidFill>
            <a:round/>
            <a:headEnd/>
            <a:tailEnd/>
          </a:ln>
          <a:effectLst>
            <a:outerShdw dist="107763" dir="2700000" algn="ctr" rotWithShape="0">
              <a:schemeClr val="bg2"/>
            </a:outerShdw>
          </a:effectLst>
        </p:spPr>
        <p:txBody>
          <a:bodyPr wrap="none" anchor="ctr"/>
          <a:lstStyle/>
          <a:p>
            <a:endParaRPr lang="en-US">
              <a:cs typeface="B Titr" pitchFamily="2" charset="-78"/>
            </a:endParaRPr>
          </a:p>
        </p:txBody>
      </p:sp>
      <p:sp>
        <p:nvSpPr>
          <p:cNvPr id="876553" name="Rectangle 9"/>
          <p:cNvSpPr>
            <a:spLocks noChangeArrowheads="1"/>
          </p:cNvSpPr>
          <p:nvPr/>
        </p:nvSpPr>
        <p:spPr bwMode="auto">
          <a:xfrm>
            <a:off x="942978" y="5128778"/>
            <a:ext cx="2414576" cy="800552"/>
          </a:xfrm>
          <a:prstGeom prst="rect">
            <a:avLst/>
          </a:prstGeom>
          <a:noFill/>
          <a:ln w="12700">
            <a:noFill/>
            <a:miter lim="800000"/>
            <a:headEnd/>
            <a:tailEnd/>
          </a:ln>
          <a:effectLst/>
        </p:spPr>
        <p:txBody>
          <a:bodyPr wrap="square" lIns="90292" tIns="45885" rIns="90292" bIns="45885">
            <a:spAutoFit/>
          </a:bodyPr>
          <a:lstStyle/>
          <a:p>
            <a:pPr algn="ctr" defTabSz="904875" rtl="0" eaLnBrk="0" hangingPunct="0"/>
            <a:r>
              <a:rPr lang="fa-IR" sz="2300" b="1" dirty="0" smtClean="0">
                <a:latin typeface="Times New Roman" pitchFamily="18" charset="0"/>
                <a:cs typeface="B Titr" pitchFamily="2" charset="-78"/>
              </a:rPr>
              <a:t>اندیشیدن به چیزهای جدید</a:t>
            </a:r>
            <a:endParaRPr lang="en-US" sz="2300" b="1" dirty="0">
              <a:latin typeface="Times New Roman" pitchFamily="18" charset="0"/>
              <a:cs typeface="B Titr" pitchFamily="2" charset="-78"/>
            </a:endParaRPr>
          </a:p>
        </p:txBody>
      </p:sp>
      <p:sp>
        <p:nvSpPr>
          <p:cNvPr id="876554" name="Rectangle 10"/>
          <p:cNvSpPr>
            <a:spLocks noChangeArrowheads="1"/>
          </p:cNvSpPr>
          <p:nvPr/>
        </p:nvSpPr>
        <p:spPr bwMode="auto">
          <a:xfrm>
            <a:off x="3691925" y="5128778"/>
            <a:ext cx="2237397" cy="446609"/>
          </a:xfrm>
          <a:prstGeom prst="rect">
            <a:avLst/>
          </a:prstGeom>
          <a:noFill/>
          <a:ln w="12700">
            <a:noFill/>
            <a:miter lim="800000"/>
            <a:headEnd/>
            <a:tailEnd/>
          </a:ln>
          <a:effectLst/>
        </p:spPr>
        <p:txBody>
          <a:bodyPr wrap="none" lIns="90292" tIns="45885" rIns="90292" bIns="45885">
            <a:spAutoFit/>
          </a:bodyPr>
          <a:lstStyle/>
          <a:p>
            <a:pPr algn="ctr" defTabSz="904875" rtl="0" eaLnBrk="0" hangingPunct="0"/>
            <a:r>
              <a:rPr lang="fa-IR" sz="2300" b="1" dirty="0" smtClean="0">
                <a:latin typeface="Times New Roman" pitchFamily="18" charset="0"/>
                <a:cs typeface="B Titr" pitchFamily="2" charset="-78"/>
              </a:rPr>
              <a:t>انجام کارهای جدید</a:t>
            </a:r>
            <a:endParaRPr lang="en-US" sz="2300" b="1" dirty="0">
              <a:latin typeface="Times New Roman" pitchFamily="18" charset="0"/>
              <a:cs typeface="B Titr" pitchFamily="2" charset="-78"/>
            </a:endParaRPr>
          </a:p>
        </p:txBody>
      </p:sp>
      <p:sp>
        <p:nvSpPr>
          <p:cNvPr id="876555" name="Rectangle 11"/>
          <p:cNvSpPr>
            <a:spLocks noChangeArrowheads="1"/>
          </p:cNvSpPr>
          <p:nvPr/>
        </p:nvSpPr>
        <p:spPr bwMode="auto">
          <a:xfrm>
            <a:off x="6284915" y="5128778"/>
            <a:ext cx="2216175" cy="800552"/>
          </a:xfrm>
          <a:prstGeom prst="rect">
            <a:avLst/>
          </a:prstGeom>
          <a:noFill/>
          <a:ln w="12700">
            <a:noFill/>
            <a:miter lim="800000"/>
            <a:headEnd/>
            <a:tailEnd/>
          </a:ln>
          <a:effectLst/>
        </p:spPr>
        <p:txBody>
          <a:bodyPr wrap="square" lIns="90292" tIns="45885" rIns="90292" bIns="45885">
            <a:spAutoFit/>
          </a:bodyPr>
          <a:lstStyle/>
          <a:p>
            <a:pPr algn="ctr" defTabSz="904875" rtl="0" eaLnBrk="0" hangingPunct="0"/>
            <a:r>
              <a:rPr lang="fa-IR" sz="2300" b="1" dirty="0" smtClean="0">
                <a:latin typeface="Times New Roman" pitchFamily="18" charset="0"/>
                <a:cs typeface="B Titr" pitchFamily="2" charset="-78"/>
              </a:rPr>
              <a:t>خلق ارزش در محیط بازار</a:t>
            </a:r>
            <a:endParaRPr lang="en-US" sz="2300" b="1" dirty="0">
              <a:latin typeface="Times New Roman" pitchFamily="18" charset="0"/>
              <a:cs typeface="B Titr" pitchFamily="2" charset="-78"/>
            </a:endParaRPr>
          </a:p>
        </p:txBody>
      </p:sp>
      <p:pic>
        <p:nvPicPr>
          <p:cNvPr id="876556" name="Picture 12"/>
          <p:cNvPicPr>
            <a:picLocks noChangeArrowheads="1"/>
          </p:cNvPicPr>
          <p:nvPr/>
        </p:nvPicPr>
        <p:blipFill>
          <a:blip r:embed="rId2"/>
          <a:srcRect/>
          <a:stretch>
            <a:fillRect/>
          </a:stretch>
        </p:blipFill>
        <p:spPr bwMode="auto">
          <a:xfrm>
            <a:off x="1285852" y="1785926"/>
            <a:ext cx="1443038" cy="1760538"/>
          </a:xfrm>
          <a:prstGeom prst="rect">
            <a:avLst/>
          </a:prstGeom>
          <a:noFill/>
          <a:ln w="12700">
            <a:noFill/>
            <a:miter lim="800000"/>
            <a:headEnd/>
            <a:tailEnd/>
          </a:ln>
          <a:effectLst/>
        </p:spPr>
      </p:pic>
      <p:pic>
        <p:nvPicPr>
          <p:cNvPr id="876557" name="Picture 13"/>
          <p:cNvPicPr>
            <a:picLocks noChangeArrowheads="1"/>
          </p:cNvPicPr>
          <p:nvPr/>
        </p:nvPicPr>
        <p:blipFill>
          <a:blip r:embed="rId3"/>
          <a:srcRect/>
          <a:stretch>
            <a:fillRect/>
          </a:stretch>
        </p:blipFill>
        <p:spPr bwMode="auto">
          <a:xfrm>
            <a:off x="3714744" y="2032000"/>
            <a:ext cx="1631950" cy="1468438"/>
          </a:xfrm>
          <a:prstGeom prst="rect">
            <a:avLst/>
          </a:prstGeom>
          <a:noFill/>
          <a:ln w="12700">
            <a:noFill/>
            <a:miter lim="800000"/>
            <a:headEnd/>
            <a:tailEnd/>
          </a:ln>
          <a:effectLst/>
        </p:spPr>
      </p:pic>
      <p:pic>
        <p:nvPicPr>
          <p:cNvPr id="876558" name="Picture 14"/>
          <p:cNvPicPr>
            <a:picLocks noChangeArrowheads="1"/>
          </p:cNvPicPr>
          <p:nvPr/>
        </p:nvPicPr>
        <p:blipFill>
          <a:blip r:embed="rId4"/>
          <a:srcRect/>
          <a:stretch>
            <a:fillRect/>
          </a:stretch>
        </p:blipFill>
        <p:spPr bwMode="auto">
          <a:xfrm>
            <a:off x="6500826" y="1643050"/>
            <a:ext cx="1352550" cy="1878012"/>
          </a:xfrm>
          <a:prstGeom prst="rect">
            <a:avLst/>
          </a:prstGeom>
          <a:noFill/>
          <a:ln w="12700">
            <a:noFill/>
            <a:miter lim="800000"/>
            <a:headEnd/>
            <a:tailEnd/>
          </a:ln>
          <a:effectLst/>
        </p:spPr>
      </p:pic>
      <p:sp>
        <p:nvSpPr>
          <p:cNvPr id="15" name="Title 14"/>
          <p:cNvSpPr>
            <a:spLocks noGrp="1"/>
          </p:cNvSpPr>
          <p:nvPr>
            <p:ph type="title"/>
          </p:nvPr>
        </p:nvSpPr>
        <p:spPr/>
        <p:txBody>
          <a:bodyPr/>
          <a:lstStyle/>
          <a:p>
            <a:pPr algn="ctr"/>
            <a:r>
              <a:rPr lang="fa-IR" sz="4400" dirty="0" smtClean="0">
                <a:effectLst>
                  <a:innerShdw blurRad="50800" dist="25400" dir="13500000">
                    <a:srgbClr val="000000">
                      <a:alpha val="70000"/>
                    </a:srgbClr>
                  </a:innerShdw>
                </a:effectLst>
                <a:cs typeface="B Titr" pitchFamily="2" charset="-78"/>
              </a:rPr>
              <a:t>جایگاه در مدیریت (زنجیره کارآفرینی)</a:t>
            </a:r>
            <a:endParaRPr lang="en-US"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nvGraphicFramePr>
        <p:xfrm>
          <a:off x="142844" y="1643050"/>
          <a:ext cx="8858312" cy="45005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2357422" y="642918"/>
            <a:ext cx="4198586" cy="738664"/>
          </a:xfrm>
          <a:prstGeom prst="rect">
            <a:avLst/>
          </a:prstGeom>
        </p:spPr>
        <p:txBody>
          <a:bodyPr wrap="none">
            <a:spAutoFit/>
          </a:bodyPr>
          <a:lstStyle/>
          <a:p>
            <a:pPr algn="ctr" rtl="1">
              <a:defRPr/>
            </a:pPr>
            <a:r>
              <a:rPr lang="fa-IR"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rPr>
              <a:t>تکنیک شش کلاه فکری</a:t>
            </a:r>
            <a:endParaRPr lang="en-US"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0" y="1428736"/>
          <a:ext cx="9144000"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57158" y="571480"/>
            <a:ext cx="8429684" cy="523220"/>
          </a:xfrm>
          <a:prstGeom prst="rect">
            <a:avLst/>
          </a:prstGeom>
        </p:spPr>
        <p:txBody>
          <a:bodyPr wrap="square">
            <a:spAutoFit/>
          </a:bodyPr>
          <a:lstStyle/>
          <a:p>
            <a:pPr algn="ctr" rtl="1">
              <a:defRPr/>
            </a:pPr>
            <a:r>
              <a:rPr lang="fa-IR" sz="2800" b="1" dirty="0" smtClean="0">
                <a:solidFill>
                  <a:srgbClr val="F9F9F9"/>
                </a:solidFill>
                <a:cs typeface="B Titr" pitchFamily="2" charset="-78"/>
              </a:rPr>
              <a:t>اهداف تکنیک شش کلاه فکری</a:t>
            </a:r>
            <a:endParaRPr lang="en-US" sz="2800" b="1" dirty="0">
              <a:solidFill>
                <a:srgbClr val="F9F9F9"/>
              </a:solidFill>
              <a:cs typeface="B Titr"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467600" cy="4873625"/>
          </a:xfrm>
        </p:spPr>
        <p:txBody>
          <a:bodyPr>
            <a:normAutofit/>
          </a:bodyPr>
          <a:lstStyle/>
          <a:p>
            <a:pPr marL="274320" indent="-274320" algn="r" rtl="1" fontAlgn="auto">
              <a:spcAft>
                <a:spcPts val="0"/>
              </a:spcAft>
              <a:buFont typeface="Wingdings"/>
              <a:buChar char=""/>
              <a:defRPr/>
            </a:pPr>
            <a:r>
              <a:rPr lang="fa-IR" dirty="0" smtClean="0">
                <a:cs typeface="B Titr" pitchFamily="2" charset="-78"/>
              </a:rPr>
              <a:t>روشی ساخت یافته برای نگاه به مسأله از زوایای مختلف</a:t>
            </a:r>
          </a:p>
          <a:p>
            <a:pPr marL="640080" lvl="1" indent="-274320" algn="r" rtl="1" fontAlgn="auto">
              <a:spcAft>
                <a:spcPts val="0"/>
              </a:spcAft>
              <a:buFont typeface="Wingdings 2"/>
              <a:buChar char=""/>
              <a:defRPr/>
            </a:pPr>
            <a:r>
              <a:rPr lang="en-US" dirty="0" smtClean="0">
                <a:cs typeface="B Titr" pitchFamily="2" charset="-78"/>
              </a:rPr>
              <a:t>Substitute</a:t>
            </a:r>
            <a:r>
              <a:rPr lang="fa-IR" dirty="0" smtClean="0">
                <a:cs typeface="B Titr" pitchFamily="2" charset="-78"/>
              </a:rPr>
              <a:t> - جایگزینی</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Combine</a:t>
            </a:r>
            <a:r>
              <a:rPr lang="fa-IR" dirty="0" smtClean="0">
                <a:cs typeface="B Titr" pitchFamily="2" charset="-78"/>
              </a:rPr>
              <a:t> - ترکیب</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Adapt</a:t>
            </a:r>
            <a:r>
              <a:rPr lang="fa-IR" dirty="0" smtClean="0">
                <a:cs typeface="B Titr" pitchFamily="2" charset="-78"/>
              </a:rPr>
              <a:t> – متناسب کردن</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Modify (Magnify)</a:t>
            </a:r>
            <a:r>
              <a:rPr lang="fa-IR" dirty="0" smtClean="0">
                <a:cs typeface="B Titr" pitchFamily="2" charset="-78"/>
              </a:rPr>
              <a:t> – تغییر یا بزرگنمایی</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Put to other uses</a:t>
            </a:r>
            <a:r>
              <a:rPr lang="fa-IR" dirty="0" smtClean="0">
                <a:cs typeface="B Titr" pitchFamily="2" charset="-78"/>
              </a:rPr>
              <a:t> – به کارگیری در کاربرد دیگر</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Eliminate</a:t>
            </a:r>
            <a:r>
              <a:rPr lang="fa-IR" dirty="0" smtClean="0">
                <a:cs typeface="B Titr" pitchFamily="2" charset="-78"/>
              </a:rPr>
              <a:t> - حذف</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Rearrangement (Reverse)</a:t>
            </a:r>
            <a:r>
              <a:rPr lang="fa-IR" dirty="0" smtClean="0">
                <a:cs typeface="B Titr" pitchFamily="2" charset="-78"/>
              </a:rPr>
              <a:t> – باز آرایی یا معکوس کردن</a:t>
            </a:r>
            <a:endParaRPr lang="en-US" dirty="0" smtClean="0">
              <a:cs typeface="B Titr" pitchFamily="2" charset="-78"/>
            </a:endParaRPr>
          </a:p>
          <a:p>
            <a:pPr marL="640080" lvl="1" indent="-274320" algn="r" rtl="1" fontAlgn="auto">
              <a:spcAft>
                <a:spcPts val="0"/>
              </a:spcAft>
              <a:buFont typeface="Wingdings 2"/>
              <a:buChar char=""/>
              <a:defRPr/>
            </a:pPr>
            <a:endParaRPr lang="en-US" dirty="0">
              <a:cs typeface="B Titr" pitchFamily="2" charset="-78"/>
            </a:endParaRPr>
          </a:p>
        </p:txBody>
      </p:sp>
      <p:sp>
        <p:nvSpPr>
          <p:cNvPr id="52226" name="Title 1"/>
          <p:cNvSpPr>
            <a:spLocks noGrp="1"/>
          </p:cNvSpPr>
          <p:nvPr>
            <p:ph type="title"/>
          </p:nvPr>
        </p:nvSpPr>
        <p:spPr/>
        <p:txBody>
          <a:bodyPr/>
          <a:lstStyle/>
          <a:p>
            <a:pPr algn="ctr" rtl="1"/>
            <a:r>
              <a:rPr lang="fa-IR" dirty="0" smtClean="0">
                <a:cs typeface="B Titr" pitchFamily="2" charset="-78"/>
              </a:rPr>
              <a:t>اسکمپر </a:t>
            </a:r>
            <a:r>
              <a:rPr lang="en-US" dirty="0" smtClean="0">
                <a:cs typeface="B Titr" pitchFamily="2" charset="-78"/>
              </a:rPr>
              <a:t>SCAMPER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5019" name="Line 37"/>
          <p:cNvSpPr>
            <a:spLocks noChangeShapeType="1"/>
          </p:cNvSpPr>
          <p:nvPr/>
        </p:nvSpPr>
        <p:spPr bwMode="auto">
          <a:xfrm flipV="1">
            <a:off x="1785918" y="2620026"/>
            <a:ext cx="5429287" cy="45719"/>
          </a:xfrm>
          <a:prstGeom prst="line">
            <a:avLst/>
          </a:prstGeom>
          <a:noFill/>
          <a:ln w="53975">
            <a:solidFill>
              <a:schemeClr val="tx1"/>
            </a:solidFill>
            <a:round/>
            <a:headEnd/>
            <a:tailEnd/>
          </a:ln>
        </p:spPr>
        <p:txBody>
          <a:bodyPr>
            <a:scene3d>
              <a:camera prst="orthographicFront"/>
              <a:lightRig rig="balanced" dir="t">
                <a:rot lat="0" lon="0" rev="2100000"/>
              </a:lightRig>
            </a:scene3d>
            <a:sp3d extrusionH="57150" prstMaterial="metal">
              <a:bevelT w="38100" h="25400"/>
              <a:contourClr>
                <a:schemeClr val="bg2"/>
              </a:contourClr>
            </a:sp3d>
          </a:bodyPr>
          <a:lstStyle/>
          <a:p>
            <a:endParaRPr lang="en-US" sz="2000" b="1">
              <a:ln w="50800"/>
              <a:solidFill>
                <a:srgbClr val="F9F9F9"/>
              </a:solidFill>
              <a:cs typeface="B Titr" pitchFamily="2" charset="-78"/>
            </a:endParaRPr>
          </a:p>
        </p:txBody>
      </p:sp>
      <p:sp>
        <p:nvSpPr>
          <p:cNvPr id="30" name="Rectangle 29"/>
          <p:cNvSpPr/>
          <p:nvPr/>
        </p:nvSpPr>
        <p:spPr>
          <a:xfrm>
            <a:off x="5923770" y="2762904"/>
            <a:ext cx="707245"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fa-IR" sz="3200" b="1" dirty="0" smtClean="0">
                <a:ln w="50800"/>
                <a:solidFill>
                  <a:srgbClr val="F9F9F9"/>
                </a:solidFill>
                <a:ea typeface="+mj-ea"/>
                <a:cs typeface="B Titr" pitchFamily="2" charset="-78"/>
              </a:rPr>
              <a:t>شیر</a:t>
            </a:r>
            <a:endParaRPr lang="en-US" sz="2000" b="1" dirty="0">
              <a:ln w="50800"/>
              <a:solidFill>
                <a:srgbClr val="F9F9F9"/>
              </a:solidFill>
              <a:cs typeface="B Titr" pitchFamily="2" charset="-78"/>
            </a:endParaRPr>
          </a:p>
        </p:txBody>
      </p:sp>
      <p:sp>
        <p:nvSpPr>
          <p:cNvPr id="31" name="Rectangle 30"/>
          <p:cNvSpPr/>
          <p:nvPr/>
        </p:nvSpPr>
        <p:spPr>
          <a:xfrm>
            <a:off x="5995208" y="3477284"/>
            <a:ext cx="644728"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fa-IR" sz="3200" b="1" dirty="0" smtClean="0">
                <a:ln w="50800"/>
                <a:solidFill>
                  <a:srgbClr val="F9F9F9"/>
                </a:solidFill>
                <a:ea typeface="+mj-ea"/>
                <a:cs typeface="B Titr" pitchFamily="2" charset="-78"/>
              </a:rPr>
              <a:t>مار</a:t>
            </a:r>
            <a:endParaRPr lang="en-US" sz="2000" b="1" dirty="0">
              <a:ln w="50800"/>
              <a:solidFill>
                <a:srgbClr val="F9F9F9"/>
              </a:solidFill>
              <a:cs typeface="B Titr" pitchFamily="2" charset="-78"/>
            </a:endParaRPr>
          </a:p>
        </p:txBody>
      </p:sp>
      <p:sp>
        <p:nvSpPr>
          <p:cNvPr id="32" name="Rectangle 31"/>
          <p:cNvSpPr/>
          <p:nvPr/>
        </p:nvSpPr>
        <p:spPr>
          <a:xfrm>
            <a:off x="5852332" y="4191664"/>
            <a:ext cx="833883"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fa-IR" sz="3200" b="1" dirty="0" smtClean="0">
                <a:ln w="50800"/>
                <a:solidFill>
                  <a:srgbClr val="F9F9F9"/>
                </a:solidFill>
                <a:ea typeface="+mj-ea"/>
                <a:cs typeface="B Titr" pitchFamily="2" charset="-78"/>
              </a:rPr>
              <a:t>اسب</a:t>
            </a:r>
            <a:endParaRPr lang="en-US" sz="2000" b="1" dirty="0">
              <a:ln w="50800"/>
              <a:solidFill>
                <a:srgbClr val="F9F9F9"/>
              </a:solidFill>
              <a:cs typeface="B Titr" pitchFamily="2" charset="-78"/>
            </a:endParaRPr>
          </a:p>
        </p:txBody>
      </p:sp>
      <p:sp>
        <p:nvSpPr>
          <p:cNvPr id="33" name="Rectangle 32"/>
          <p:cNvSpPr/>
          <p:nvPr/>
        </p:nvSpPr>
        <p:spPr>
          <a:xfrm>
            <a:off x="5780894" y="4906044"/>
            <a:ext cx="1231427"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fa-IR" sz="3200" b="1" dirty="0" smtClean="0">
                <a:ln w="50800"/>
                <a:solidFill>
                  <a:srgbClr val="F9F9F9"/>
                </a:solidFill>
                <a:ea typeface="+mj-ea"/>
                <a:cs typeface="B Titr" pitchFamily="2" charset="-78"/>
              </a:rPr>
              <a:t>کرگدن</a:t>
            </a:r>
            <a:endParaRPr lang="en-US" sz="2000" b="1" dirty="0">
              <a:ln w="50800"/>
              <a:solidFill>
                <a:srgbClr val="F9F9F9"/>
              </a:solidFill>
              <a:cs typeface="B Titr" pitchFamily="2" charset="-78"/>
            </a:endParaRPr>
          </a:p>
        </p:txBody>
      </p:sp>
      <p:sp>
        <p:nvSpPr>
          <p:cNvPr id="35" name="Rectangle 34"/>
          <p:cNvSpPr/>
          <p:nvPr/>
        </p:nvSpPr>
        <p:spPr>
          <a:xfrm>
            <a:off x="5709456" y="2048524"/>
            <a:ext cx="1362874"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fa-IR" sz="3200" b="1" dirty="0" smtClean="0">
                <a:ln w="50800"/>
                <a:solidFill>
                  <a:srgbClr val="F9F9F9"/>
                </a:solidFill>
                <a:ea typeface="+mj-ea"/>
                <a:cs typeface="B Titr" pitchFamily="2" charset="-78"/>
              </a:rPr>
              <a:t>حیوانات</a:t>
            </a:r>
            <a:endParaRPr lang="en-US" sz="2000" b="1" dirty="0">
              <a:ln w="50800"/>
              <a:solidFill>
                <a:srgbClr val="F9F9F9"/>
              </a:solidFill>
              <a:cs typeface="B Titr" pitchFamily="2" charset="-78"/>
            </a:endParaRPr>
          </a:p>
        </p:txBody>
      </p:sp>
      <p:sp>
        <p:nvSpPr>
          <p:cNvPr id="36" name="Rectangle 35"/>
          <p:cNvSpPr/>
          <p:nvPr/>
        </p:nvSpPr>
        <p:spPr>
          <a:xfrm>
            <a:off x="2714612" y="714356"/>
            <a:ext cx="3452821" cy="738664"/>
          </a:xfrm>
          <a:prstGeom prst="rect">
            <a:avLst/>
          </a:prstGeom>
        </p:spPr>
        <p:txBody>
          <a:bodyPr wrap="square">
            <a:spAutoFit/>
          </a:bodyPr>
          <a:lstStyle/>
          <a:p>
            <a:pPr algn="ctr"/>
            <a:r>
              <a:rPr lang="ar-SA"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rPr>
              <a:t>ارتباط اجباری</a:t>
            </a:r>
            <a:endParaRPr lang="en-US" sz="4200" spc="-100" dirty="0" smtClean="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B Titr" pitchFamily="2" charset="-78"/>
            </a:endParaRPr>
          </a:p>
        </p:txBody>
      </p:sp>
      <p:sp>
        <p:nvSpPr>
          <p:cNvPr id="37" name="Rectangle 36"/>
          <p:cNvSpPr/>
          <p:nvPr/>
        </p:nvSpPr>
        <p:spPr>
          <a:xfrm>
            <a:off x="2357422" y="2762904"/>
            <a:ext cx="651140"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ar-SA" sz="3200" b="1" dirty="0" smtClean="0">
                <a:ln w="50800"/>
                <a:solidFill>
                  <a:srgbClr val="F9F9F9"/>
                </a:solidFill>
                <a:ea typeface="+mj-ea"/>
                <a:cs typeface="B Titr" pitchFamily="2" charset="-78"/>
              </a:rPr>
              <a:t>پژو</a:t>
            </a:r>
            <a:endParaRPr lang="en-US" sz="2000" b="1" dirty="0">
              <a:ln w="50800"/>
              <a:solidFill>
                <a:srgbClr val="F9F9F9"/>
              </a:solidFill>
              <a:cs typeface="B Titr" pitchFamily="2" charset="-78"/>
            </a:endParaRPr>
          </a:p>
        </p:txBody>
      </p:sp>
      <p:sp>
        <p:nvSpPr>
          <p:cNvPr id="38" name="Rectangle 37"/>
          <p:cNvSpPr/>
          <p:nvPr/>
        </p:nvSpPr>
        <p:spPr>
          <a:xfrm>
            <a:off x="2214546" y="3454130"/>
            <a:ext cx="918841"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ar-SA" sz="3200" b="1" dirty="0" smtClean="0">
                <a:ln w="50800"/>
                <a:solidFill>
                  <a:srgbClr val="F9F9F9"/>
                </a:solidFill>
                <a:ea typeface="+mj-ea"/>
                <a:cs typeface="B Titr" pitchFamily="2" charset="-78"/>
              </a:rPr>
              <a:t>زانتيا</a:t>
            </a:r>
            <a:endParaRPr lang="en-US" sz="2000" b="1" dirty="0">
              <a:ln w="50800"/>
              <a:solidFill>
                <a:srgbClr val="F9F9F9"/>
              </a:solidFill>
              <a:cs typeface="B Titr" pitchFamily="2" charset="-78"/>
            </a:endParaRPr>
          </a:p>
        </p:txBody>
      </p:sp>
      <p:sp>
        <p:nvSpPr>
          <p:cNvPr id="39" name="Rectangle 38"/>
          <p:cNvSpPr/>
          <p:nvPr/>
        </p:nvSpPr>
        <p:spPr>
          <a:xfrm>
            <a:off x="2000232" y="4191664"/>
            <a:ext cx="1301959"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ar-SA" sz="3200" b="1" dirty="0" smtClean="0">
                <a:ln w="50800"/>
                <a:solidFill>
                  <a:srgbClr val="F9F9F9"/>
                </a:solidFill>
                <a:ea typeface="+mj-ea"/>
                <a:cs typeface="B Titr" pitchFamily="2" charset="-78"/>
              </a:rPr>
              <a:t>ماکسيما</a:t>
            </a:r>
            <a:endParaRPr lang="en-US" sz="2000" b="1" dirty="0">
              <a:ln w="50800"/>
              <a:solidFill>
                <a:srgbClr val="F9F9F9"/>
              </a:solidFill>
              <a:cs typeface="B Titr" pitchFamily="2" charset="-78"/>
            </a:endParaRPr>
          </a:p>
        </p:txBody>
      </p:sp>
      <p:sp>
        <p:nvSpPr>
          <p:cNvPr id="40" name="Rectangle 39"/>
          <p:cNvSpPr/>
          <p:nvPr/>
        </p:nvSpPr>
        <p:spPr>
          <a:xfrm>
            <a:off x="2214546" y="4834606"/>
            <a:ext cx="926857"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ar-SA" sz="3200" b="1" dirty="0" smtClean="0">
                <a:ln w="50800"/>
                <a:solidFill>
                  <a:srgbClr val="F9F9F9"/>
                </a:solidFill>
                <a:ea typeface="+mj-ea"/>
                <a:cs typeface="B Titr" pitchFamily="2" charset="-78"/>
              </a:rPr>
              <a:t>پرايد</a:t>
            </a:r>
            <a:endParaRPr lang="en-US" sz="2000" b="1" dirty="0">
              <a:ln w="50800"/>
              <a:solidFill>
                <a:srgbClr val="F9F9F9"/>
              </a:solidFill>
              <a:cs typeface="B Titr" pitchFamily="2" charset="-78"/>
            </a:endParaRPr>
          </a:p>
        </p:txBody>
      </p:sp>
      <p:sp>
        <p:nvSpPr>
          <p:cNvPr id="41" name="Rectangle 40"/>
          <p:cNvSpPr/>
          <p:nvPr/>
        </p:nvSpPr>
        <p:spPr>
          <a:xfrm>
            <a:off x="2000232" y="2025370"/>
            <a:ext cx="1184940" cy="584775"/>
          </a:xfrm>
          <a:prstGeom prst="rect">
            <a:avLst/>
          </a:prstGeom>
        </p:spPr>
        <p:txBody>
          <a:bodyPr wrap="none">
            <a:spAutoFit/>
            <a:scene3d>
              <a:camera prst="orthographicFront"/>
              <a:lightRig rig="balanced" dir="t">
                <a:rot lat="0" lon="0" rev="2100000"/>
              </a:lightRig>
            </a:scene3d>
            <a:sp3d extrusionH="57150" prstMaterial="metal">
              <a:bevelT w="38100" h="25400"/>
              <a:contourClr>
                <a:schemeClr val="bg2"/>
              </a:contourClr>
            </a:sp3d>
          </a:bodyPr>
          <a:lstStyle/>
          <a:p>
            <a:r>
              <a:rPr lang="ar-SA" sz="3200" b="1" dirty="0" smtClean="0">
                <a:ln w="50800"/>
                <a:solidFill>
                  <a:srgbClr val="F9F9F9"/>
                </a:solidFill>
                <a:ea typeface="+mj-ea"/>
                <a:cs typeface="B Titr" pitchFamily="2" charset="-78"/>
              </a:rPr>
              <a:t>ماشينها</a:t>
            </a:r>
            <a:endParaRPr lang="en-US" sz="2000" b="1" dirty="0">
              <a:ln w="50800"/>
              <a:solidFill>
                <a:srgbClr val="F9F9F9"/>
              </a:solidFill>
              <a:cs typeface="B Titr" pitchFamily="2" charset="-78"/>
            </a:endParaRPr>
          </a:p>
        </p:txBody>
      </p:sp>
    </p:spTree>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467600" cy="4873625"/>
          </a:xfrm>
        </p:spPr>
        <p:txBody>
          <a:bodyPr>
            <a:normAutofit/>
          </a:bodyPr>
          <a:lstStyle/>
          <a:p>
            <a:pPr marL="274320" indent="-274320" algn="r" rtl="1" fontAlgn="auto">
              <a:spcAft>
                <a:spcPts val="0"/>
              </a:spcAft>
              <a:buFont typeface="Wingdings"/>
              <a:buChar char=""/>
              <a:defRPr/>
            </a:pPr>
            <a:r>
              <a:rPr lang="fa-IR" dirty="0" smtClean="0">
                <a:cs typeface="B Titr" pitchFamily="2" charset="-78"/>
              </a:rPr>
              <a:t>از این روش برای ایجاد سؤالات بی شمار بهبود استفاده می شود.</a:t>
            </a:r>
          </a:p>
          <a:p>
            <a:pPr marL="274320" indent="-274320" algn="r" rtl="1" fontAlgn="auto">
              <a:spcAft>
                <a:spcPts val="0"/>
              </a:spcAft>
              <a:buFont typeface="Wingdings"/>
              <a:buChar char=""/>
              <a:defRPr/>
            </a:pPr>
            <a:r>
              <a:rPr lang="fa-IR" dirty="0" smtClean="0">
                <a:cs typeface="B Titr" pitchFamily="2" charset="-78"/>
              </a:rPr>
              <a:t>در این تکنیک، در مورد هر چیزی شش سؤال زیر مطرح می شود:</a:t>
            </a:r>
          </a:p>
          <a:p>
            <a:pPr marL="640080" lvl="1" indent="-274320" algn="r" rtl="1" fontAlgn="auto">
              <a:spcAft>
                <a:spcPts val="0"/>
              </a:spcAft>
              <a:buFont typeface="Wingdings 2"/>
              <a:buChar char=""/>
              <a:defRPr/>
            </a:pPr>
            <a:r>
              <a:rPr lang="en-US" dirty="0" smtClean="0">
                <a:cs typeface="B Titr" pitchFamily="2" charset="-78"/>
              </a:rPr>
              <a:t>What?</a:t>
            </a:r>
            <a:r>
              <a:rPr lang="fa-IR" dirty="0" smtClean="0">
                <a:cs typeface="B Titr" pitchFamily="2" charset="-78"/>
              </a:rPr>
              <a:t> – چه چیزی؟</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Why?</a:t>
            </a:r>
            <a:r>
              <a:rPr lang="fa-IR" dirty="0" smtClean="0">
                <a:cs typeface="B Titr" pitchFamily="2" charset="-78"/>
              </a:rPr>
              <a:t> – چرا؟</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Where?</a:t>
            </a:r>
            <a:r>
              <a:rPr lang="fa-IR" dirty="0" smtClean="0">
                <a:cs typeface="B Titr" pitchFamily="2" charset="-78"/>
              </a:rPr>
              <a:t> – کجا؟</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When?</a:t>
            </a:r>
            <a:r>
              <a:rPr lang="fa-IR" dirty="0" smtClean="0">
                <a:cs typeface="B Titr" pitchFamily="2" charset="-78"/>
              </a:rPr>
              <a:t> – چه زمانی؟</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Who?</a:t>
            </a:r>
            <a:r>
              <a:rPr lang="fa-IR" dirty="0" smtClean="0">
                <a:cs typeface="B Titr" pitchFamily="2" charset="-78"/>
              </a:rPr>
              <a:t> – چه کسی؟</a:t>
            </a:r>
            <a:endParaRPr lang="en-US" dirty="0" smtClean="0">
              <a:cs typeface="B Titr" pitchFamily="2" charset="-78"/>
            </a:endParaRPr>
          </a:p>
          <a:p>
            <a:pPr marL="640080" lvl="1" indent="-274320" algn="r" rtl="1" fontAlgn="auto">
              <a:spcAft>
                <a:spcPts val="0"/>
              </a:spcAft>
              <a:buFont typeface="Wingdings 2"/>
              <a:buChar char=""/>
              <a:defRPr/>
            </a:pPr>
            <a:r>
              <a:rPr lang="en-US" dirty="0" smtClean="0">
                <a:cs typeface="B Titr" pitchFamily="2" charset="-78"/>
              </a:rPr>
              <a:t>How?</a:t>
            </a:r>
            <a:r>
              <a:rPr lang="fa-IR" dirty="0" smtClean="0">
                <a:cs typeface="B Titr" pitchFamily="2" charset="-78"/>
              </a:rPr>
              <a:t> – چگونه؟</a:t>
            </a:r>
          </a:p>
          <a:p>
            <a:pPr marL="640080" lvl="1" indent="-274320" algn="r" rtl="1" fontAlgn="auto">
              <a:spcAft>
                <a:spcPts val="0"/>
              </a:spcAft>
              <a:buFont typeface="Wingdings 2"/>
              <a:buChar char=""/>
              <a:defRPr/>
            </a:pPr>
            <a:endParaRPr lang="en-US" dirty="0">
              <a:cs typeface="B Titr" pitchFamily="2" charset="-78"/>
            </a:endParaRPr>
          </a:p>
        </p:txBody>
      </p:sp>
      <p:sp>
        <p:nvSpPr>
          <p:cNvPr id="61442" name="Title 1"/>
          <p:cNvSpPr>
            <a:spLocks noGrp="1"/>
          </p:cNvSpPr>
          <p:nvPr>
            <p:ph type="title"/>
          </p:nvPr>
        </p:nvSpPr>
        <p:spPr/>
        <p:txBody>
          <a:bodyPr/>
          <a:lstStyle/>
          <a:p>
            <a:pPr algn="ctr" rtl="1"/>
            <a:r>
              <a:rPr lang="fa-IR" dirty="0" smtClean="0">
                <a:cs typeface="B Titr" pitchFamily="2" charset="-78"/>
              </a:rPr>
              <a:t>تکنیک </a:t>
            </a:r>
            <a:r>
              <a:rPr smtClean="0">
                <a:cs typeface="B Titr" pitchFamily="2" charset="-78"/>
              </a:rPr>
              <a:t>5</a:t>
            </a:r>
            <a:r>
              <a:rPr lang="en-US" dirty="0" smtClean="0">
                <a:cs typeface="B Titr" pitchFamily="2" charset="-78"/>
              </a:rPr>
              <a:t>W.1H</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Content Placeholder 2"/>
          <p:cNvSpPr>
            <a:spLocks noGrp="1"/>
          </p:cNvSpPr>
          <p:nvPr>
            <p:ph idx="1"/>
          </p:nvPr>
        </p:nvSpPr>
        <p:spPr>
          <a:xfrm>
            <a:off x="457200" y="1600200"/>
            <a:ext cx="7467600" cy="4873625"/>
          </a:xfrm>
        </p:spPr>
        <p:txBody>
          <a:bodyPr/>
          <a:lstStyle/>
          <a:p>
            <a:pPr algn="r" rtl="1">
              <a:lnSpc>
                <a:spcPct val="150000"/>
              </a:lnSpc>
            </a:pPr>
            <a:r>
              <a:rPr lang="fa-IR" dirty="0" smtClean="0">
                <a:cs typeface="B Titr" pitchFamily="2" charset="-78"/>
              </a:rPr>
              <a:t>این تکنیک برای بررسی مسائل، مشکلات و ایده ها در محیط های پویا که افراد زیادی درگیر هستند استفاده می شود.</a:t>
            </a:r>
          </a:p>
          <a:p>
            <a:pPr algn="r" rtl="1">
              <a:lnSpc>
                <a:spcPct val="150000"/>
              </a:lnSpc>
            </a:pPr>
            <a:r>
              <a:rPr lang="fa-IR" dirty="0" smtClean="0">
                <a:cs typeface="B Titr" pitchFamily="2" charset="-78"/>
              </a:rPr>
              <a:t>در این تکنیک، به مسأله از سه زاویه نگاه می شود:</a:t>
            </a:r>
          </a:p>
          <a:p>
            <a:pPr lvl="1" algn="r" rtl="1">
              <a:lnSpc>
                <a:spcPct val="150000"/>
              </a:lnSpc>
            </a:pPr>
            <a:r>
              <a:rPr lang="en-US" dirty="0" smtClean="0">
                <a:cs typeface="B Titr" pitchFamily="2" charset="-78"/>
              </a:rPr>
              <a:t>Positives</a:t>
            </a:r>
            <a:r>
              <a:rPr lang="fa-IR" dirty="0" smtClean="0">
                <a:cs typeface="B Titr" pitchFamily="2" charset="-78"/>
              </a:rPr>
              <a:t>: مثبت ها (نقاط مثبت فکر یا ایده)</a:t>
            </a:r>
          </a:p>
          <a:p>
            <a:pPr lvl="1" algn="r" rtl="1">
              <a:lnSpc>
                <a:spcPct val="150000"/>
              </a:lnSpc>
            </a:pPr>
            <a:r>
              <a:rPr lang="en-US" dirty="0" smtClean="0">
                <a:cs typeface="B Titr" pitchFamily="2" charset="-78"/>
              </a:rPr>
              <a:t>Possibilities</a:t>
            </a:r>
            <a:r>
              <a:rPr lang="fa-IR" dirty="0" smtClean="0">
                <a:cs typeface="B Titr" pitchFamily="2" charset="-78"/>
              </a:rPr>
              <a:t>: احتمالات (فرصت ها، تعمیم مسأله)</a:t>
            </a:r>
          </a:p>
          <a:p>
            <a:pPr lvl="1" algn="r" rtl="1">
              <a:lnSpc>
                <a:spcPct val="150000"/>
              </a:lnSpc>
            </a:pPr>
            <a:r>
              <a:rPr lang="en-US" dirty="0" smtClean="0">
                <a:cs typeface="B Titr" pitchFamily="2" charset="-78"/>
              </a:rPr>
              <a:t>Concerns</a:t>
            </a:r>
            <a:r>
              <a:rPr lang="fa-IR" dirty="0" smtClean="0">
                <a:cs typeface="B Titr" pitchFamily="2" charset="-78"/>
              </a:rPr>
              <a:t>: نگرانی ها</a:t>
            </a:r>
            <a:endParaRPr lang="en-US" dirty="0" smtClean="0">
              <a:cs typeface="B Titr" pitchFamily="2" charset="-78"/>
            </a:endParaRPr>
          </a:p>
        </p:txBody>
      </p:sp>
      <p:sp>
        <p:nvSpPr>
          <p:cNvPr id="62466" name="Title 1"/>
          <p:cNvSpPr>
            <a:spLocks noGrp="1"/>
          </p:cNvSpPr>
          <p:nvPr>
            <p:ph type="title"/>
          </p:nvPr>
        </p:nvSpPr>
        <p:spPr/>
        <p:txBody>
          <a:bodyPr/>
          <a:lstStyle/>
          <a:p>
            <a:pPr algn="ctr" rtl="1"/>
            <a:r>
              <a:rPr lang="fa-IR" dirty="0" smtClean="0">
                <a:cs typeface="B Titr" pitchFamily="2" charset="-78"/>
              </a:rPr>
              <a:t>تکنیک </a:t>
            </a:r>
            <a:r>
              <a:rPr lang="en-US" dirty="0" smtClean="0">
                <a:cs typeface="B Titr" pitchFamily="2" charset="-78"/>
              </a:rPr>
              <a:t>P.P.C</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7467600" cy="3757626"/>
          </a:xfrm>
        </p:spPr>
        <p:txBody>
          <a:bodyPr>
            <a:noAutofit/>
          </a:bodyPr>
          <a:lstStyle/>
          <a:p>
            <a:pPr marL="274320" indent="-274320" algn="just" rtl="1" fontAlgn="auto">
              <a:lnSpc>
                <a:spcPct val="150000"/>
              </a:lnSpc>
              <a:spcAft>
                <a:spcPts val="0"/>
              </a:spcAft>
              <a:buFont typeface="Wingdings"/>
              <a:buChar char=""/>
              <a:defRPr/>
            </a:pPr>
            <a:r>
              <a:rPr lang="fa-IR" sz="2400" dirty="0" smtClean="0">
                <a:cs typeface="B Titr" pitchFamily="2" charset="-78"/>
              </a:rPr>
              <a:t>تغيير و اصلاح واكنش افراد نسبت به ايده هاي جديد ديگران</a:t>
            </a:r>
          </a:p>
          <a:p>
            <a:pPr marL="274320" indent="-274320" algn="just" rtl="1" fontAlgn="auto">
              <a:lnSpc>
                <a:spcPct val="150000"/>
              </a:lnSpc>
              <a:spcAft>
                <a:spcPts val="0"/>
              </a:spcAft>
              <a:buFont typeface="Wingdings"/>
              <a:buChar char=""/>
              <a:defRPr/>
            </a:pPr>
            <a:r>
              <a:rPr lang="fa-IR" sz="2400" dirty="0" smtClean="0">
                <a:cs typeface="B Titr" pitchFamily="2" charset="-78"/>
              </a:rPr>
              <a:t>ايجاد، تقويت و رشد و توسعه استعداد و فرهنگ خلاقيت در فرد، خانواده، سازمان و جامعه</a:t>
            </a:r>
          </a:p>
          <a:p>
            <a:pPr marL="274320" indent="-274320" algn="just" rtl="1" fontAlgn="auto">
              <a:lnSpc>
                <a:spcPct val="150000"/>
              </a:lnSpc>
              <a:spcAft>
                <a:spcPts val="0"/>
              </a:spcAft>
              <a:buFont typeface="Wingdings"/>
              <a:buChar char=""/>
              <a:defRPr/>
            </a:pPr>
            <a:r>
              <a:rPr lang="fa-IR" sz="2400" dirty="0" smtClean="0">
                <a:cs typeface="B Titr" pitchFamily="2" charset="-78"/>
              </a:rPr>
              <a:t>تأثیر مثبت و ارتقاء قدرت ارزیابی در افراد يا سازمانهايي كه مستمراً با ايده ها و پيشنهادات ديگران سروكار دارند و يا برخورد آنان در سرنوشت ايده و انگيزه پيشنهاد دهنده تأثير مي گذارد (مانند مدارس، دانشگاه ها، تیم های تحقیق و توسعه، مدیریت بازاریابی و غیره)</a:t>
            </a:r>
            <a:endParaRPr lang="en-US" sz="2400" dirty="0">
              <a:cs typeface="B Titr" pitchFamily="2" charset="-78"/>
            </a:endParaRPr>
          </a:p>
        </p:txBody>
      </p:sp>
      <p:sp>
        <p:nvSpPr>
          <p:cNvPr id="63490" name="Title 1"/>
          <p:cNvSpPr>
            <a:spLocks noGrp="1"/>
          </p:cNvSpPr>
          <p:nvPr>
            <p:ph type="title"/>
          </p:nvPr>
        </p:nvSpPr>
        <p:spPr/>
        <p:txBody>
          <a:bodyPr>
            <a:normAutofit/>
          </a:bodyPr>
          <a:lstStyle/>
          <a:p>
            <a:pPr algn="ctr" rtl="1"/>
            <a:r>
              <a:rPr lang="fa-IR" dirty="0" smtClean="0">
                <a:cs typeface="B Titr" pitchFamily="2" charset="-78"/>
              </a:rPr>
              <a:t>اهداف تکنیک P.P.C</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24" y="1671638"/>
            <a:ext cx="7610476" cy="4614882"/>
          </a:xfrm>
        </p:spPr>
        <p:txBody>
          <a:bodyPr>
            <a:noAutofit/>
          </a:bodyPr>
          <a:lstStyle/>
          <a:p>
            <a:pPr marL="274320" indent="-274320" algn="r" rtl="1" fontAlgn="auto">
              <a:lnSpc>
                <a:spcPct val="150000"/>
              </a:lnSpc>
              <a:spcAft>
                <a:spcPts val="0"/>
              </a:spcAft>
              <a:buFont typeface="Wingdings"/>
              <a:buChar char=""/>
              <a:defRPr/>
            </a:pPr>
            <a:r>
              <a:rPr lang="fa-IR" sz="1800" dirty="0" smtClean="0">
                <a:solidFill>
                  <a:srgbClr val="F9F9F9"/>
                </a:solidFill>
                <a:cs typeface="B Titr" pitchFamily="2" charset="-78"/>
              </a:rPr>
              <a:t>با ورود اطلاعات به ذهن از آنجا كه ذهن سيستم الگوساز خود سازمان دهنده است، سعي مي كند در كمترين زمان اطلاعات ورودي را در نزديكترين ، شبيه ترين و آشناترين قالب ذهني قرار دهد.</a:t>
            </a:r>
          </a:p>
          <a:p>
            <a:pPr marL="274320" indent="-274320" algn="r" rtl="1" fontAlgn="auto">
              <a:lnSpc>
                <a:spcPct val="150000"/>
              </a:lnSpc>
              <a:spcAft>
                <a:spcPts val="0"/>
              </a:spcAft>
              <a:buFont typeface="Wingdings"/>
              <a:buChar char=""/>
              <a:defRPr/>
            </a:pPr>
            <a:r>
              <a:rPr lang="fa-IR" sz="1800" dirty="0" smtClean="0">
                <a:solidFill>
                  <a:srgbClr val="F9F9F9"/>
                </a:solidFill>
                <a:cs typeface="B Titr" pitchFamily="2" charset="-78"/>
              </a:rPr>
              <a:t>در اين تكنيك اطلاعات وارونه وارد ذهن مي شوند، در نتیجه احتمال اينكه وارد قالب جديدي شوند افزايش مي يابد و خروجي قالب، با گذشته تفاوت خواهد داشت. اين درك جديد ماده اوليه براي مراحل بعدي فرآيند تفكر است و موجب خلاقيت مي شود.</a:t>
            </a:r>
          </a:p>
          <a:p>
            <a:pPr marL="274320" indent="-274320" algn="r" rtl="1" fontAlgn="auto">
              <a:lnSpc>
                <a:spcPct val="150000"/>
              </a:lnSpc>
              <a:spcAft>
                <a:spcPts val="0"/>
              </a:spcAft>
              <a:buFont typeface="Wingdings"/>
              <a:buChar char=""/>
              <a:defRPr/>
            </a:pPr>
            <a:r>
              <a:rPr lang="fa-IR" sz="1800" dirty="0" smtClean="0">
                <a:solidFill>
                  <a:srgbClr val="F9F9F9"/>
                </a:solidFill>
                <a:cs typeface="B Titr" pitchFamily="2" charset="-78"/>
              </a:rPr>
              <a:t>استفاده از اين تكنيك كمك شاياني به شناسايي قالبهاي ذهني پنهان خود و ديگران مي كند.</a:t>
            </a:r>
          </a:p>
          <a:p>
            <a:pPr marL="274320" indent="-274320" algn="r" rtl="1" fontAlgn="auto">
              <a:lnSpc>
                <a:spcPct val="150000"/>
              </a:lnSpc>
              <a:spcAft>
                <a:spcPts val="0"/>
              </a:spcAft>
              <a:buFont typeface="Wingdings"/>
              <a:buChar char=""/>
              <a:defRPr/>
            </a:pPr>
            <a:r>
              <a:rPr lang="fa-IR" sz="1800" dirty="0" smtClean="0">
                <a:solidFill>
                  <a:srgbClr val="F9F9F9"/>
                </a:solidFill>
                <a:cs typeface="B Titr" pitchFamily="2" charset="-78"/>
              </a:rPr>
              <a:t>با استفاده از این تکنیک، ترس از شكست فرد كاهش و توان فرد براي فرار از نگرش به شيوة متداول افزايش مي يابد.</a:t>
            </a:r>
            <a:endParaRPr lang="en-US" sz="1800" dirty="0">
              <a:solidFill>
                <a:srgbClr val="F9F9F9"/>
              </a:solidFill>
              <a:cs typeface="B Titr" pitchFamily="2" charset="-78"/>
            </a:endParaRPr>
          </a:p>
        </p:txBody>
      </p:sp>
      <p:sp>
        <p:nvSpPr>
          <p:cNvPr id="64514" name="Title 1"/>
          <p:cNvSpPr>
            <a:spLocks noGrp="1"/>
          </p:cNvSpPr>
          <p:nvPr>
            <p:ph type="title"/>
          </p:nvPr>
        </p:nvSpPr>
        <p:spPr/>
        <p:txBody>
          <a:bodyPr>
            <a:normAutofit/>
          </a:bodyPr>
          <a:lstStyle/>
          <a:p>
            <a:pPr algn="ctr" rtl="1"/>
            <a:r>
              <a:rPr lang="fa-IR" dirty="0" smtClean="0">
                <a:cs typeface="B Titr" pitchFamily="2" charset="-78"/>
              </a:rPr>
              <a:t>وارونه سازی مسأله</a:t>
            </a:r>
            <a:endParaRPr smtClean="0">
              <a:cs typeface="B Titr"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p:txBody>
          <a:bodyPr/>
          <a:lstStyle/>
          <a:p>
            <a:pPr algn="r" rtl="1"/>
            <a:r>
              <a:rPr lang="ar-SA" altLang="fa-IR" b="1" dirty="0">
                <a:solidFill>
                  <a:srgbClr val="F9F9F9"/>
                </a:solidFill>
                <a:effectLst>
                  <a:outerShdw blurRad="38100" dist="38100" dir="2700000" algn="tl">
                    <a:srgbClr val="C0C0C0"/>
                  </a:outerShdw>
                </a:effectLst>
                <a:cs typeface="B Titr" pitchFamily="2" charset="-78"/>
              </a:rPr>
              <a:t/>
            </a:r>
            <a:br>
              <a:rPr lang="ar-SA" altLang="fa-IR" b="1" dirty="0">
                <a:solidFill>
                  <a:srgbClr val="F9F9F9"/>
                </a:solidFill>
                <a:effectLst>
                  <a:outerShdw blurRad="38100" dist="38100" dir="2700000" algn="tl">
                    <a:srgbClr val="C0C0C0"/>
                  </a:outerShdw>
                </a:effectLst>
                <a:cs typeface="B Titr" pitchFamily="2" charset="-78"/>
              </a:rPr>
            </a:br>
            <a:r>
              <a:rPr lang="fa-IR" b="1" dirty="0">
                <a:solidFill>
                  <a:srgbClr val="F9F9F9"/>
                </a:solidFill>
                <a:cs typeface="B Titr" pitchFamily="2" charset="-78"/>
              </a:rPr>
              <a:t>موضوع را به اجزا کوچکتر تقسیم کرده و برای آنها ایده جدید می دهیم.</a:t>
            </a:r>
          </a:p>
          <a:p>
            <a:pPr algn="r" rtl="1">
              <a:buNone/>
            </a:pPr>
            <a:endParaRPr lang="fa-IR" b="1" dirty="0" smtClean="0">
              <a:solidFill>
                <a:srgbClr val="F9F9F9"/>
              </a:solidFill>
              <a:cs typeface="B Titr" pitchFamily="2" charset="-78"/>
            </a:endParaRPr>
          </a:p>
          <a:p>
            <a:pPr algn="r" rtl="1">
              <a:buNone/>
            </a:pPr>
            <a:r>
              <a:rPr lang="fa-IR" b="1" dirty="0" smtClean="0">
                <a:solidFill>
                  <a:srgbClr val="F9F9F9"/>
                </a:solidFill>
                <a:cs typeface="B Titr" pitchFamily="2" charset="-78"/>
              </a:rPr>
              <a:t>مثال </a:t>
            </a:r>
            <a:r>
              <a:rPr lang="fa-IR" b="1" dirty="0">
                <a:solidFill>
                  <a:srgbClr val="F9F9F9"/>
                </a:solidFill>
                <a:cs typeface="B Titr" pitchFamily="2" charset="-78"/>
              </a:rPr>
              <a:t>: </a:t>
            </a:r>
            <a:r>
              <a:rPr lang="fa-IR" b="1" dirty="0" smtClean="0">
                <a:solidFill>
                  <a:srgbClr val="F9F9F9"/>
                </a:solidFill>
                <a:cs typeface="B Titr" pitchFamily="2" charset="-78"/>
              </a:rPr>
              <a:t>صندلی</a:t>
            </a:r>
            <a:endParaRPr lang="fa-IR" b="1" dirty="0">
              <a:solidFill>
                <a:srgbClr val="F9F9F9"/>
              </a:solidFill>
              <a:cs typeface="B Titr" pitchFamily="2" charset="-78"/>
            </a:endParaRPr>
          </a:p>
          <a:p>
            <a:pPr lvl="1" algn="r" rtl="1"/>
            <a:r>
              <a:rPr lang="fa-IR" b="1" dirty="0" smtClean="0">
                <a:solidFill>
                  <a:srgbClr val="F9F9F9"/>
                </a:solidFill>
                <a:cs typeface="B Titr" pitchFamily="2" charset="-78"/>
              </a:rPr>
              <a:t>اجزا		فعلی                  	  	ایده </a:t>
            </a:r>
            <a:r>
              <a:rPr lang="fa-IR" b="1" dirty="0">
                <a:solidFill>
                  <a:srgbClr val="F9F9F9"/>
                </a:solidFill>
                <a:cs typeface="B Titr" pitchFamily="2" charset="-78"/>
              </a:rPr>
              <a:t>ها</a:t>
            </a:r>
          </a:p>
          <a:p>
            <a:pPr lvl="1" algn="r" rtl="1"/>
            <a:r>
              <a:rPr lang="fa-IR" b="1" dirty="0" smtClean="0">
                <a:solidFill>
                  <a:srgbClr val="F9F9F9"/>
                </a:solidFill>
                <a:cs typeface="B Titr" pitchFamily="2" charset="-78"/>
              </a:rPr>
              <a:t>پایه ها		فلزی			پلاستیکی</a:t>
            </a:r>
            <a:endParaRPr lang="fa-IR" b="1" dirty="0">
              <a:solidFill>
                <a:srgbClr val="F9F9F9"/>
              </a:solidFill>
              <a:cs typeface="B Titr" pitchFamily="2" charset="-78"/>
            </a:endParaRPr>
          </a:p>
          <a:p>
            <a:pPr lvl="1" algn="r" rtl="1"/>
            <a:r>
              <a:rPr lang="fa-IR" b="1" dirty="0" smtClean="0">
                <a:solidFill>
                  <a:srgbClr val="F9F9F9"/>
                </a:solidFill>
                <a:cs typeface="B Titr" pitchFamily="2" charset="-78"/>
              </a:rPr>
              <a:t>بدنه		چوب			پلاستیک</a:t>
            </a:r>
            <a:endParaRPr lang="fa-IR" b="1" dirty="0">
              <a:solidFill>
                <a:srgbClr val="F9F9F9"/>
              </a:solidFill>
              <a:cs typeface="B Titr" pitchFamily="2" charset="-78"/>
            </a:endParaRPr>
          </a:p>
          <a:p>
            <a:pPr lvl="1" algn="r" rtl="1"/>
            <a:r>
              <a:rPr lang="fa-IR" b="1" dirty="0" smtClean="0">
                <a:solidFill>
                  <a:srgbClr val="F9F9F9"/>
                </a:solidFill>
                <a:cs typeface="B Titr" pitchFamily="2" charset="-78"/>
              </a:rPr>
              <a:t>و ...</a:t>
            </a:r>
            <a:endParaRPr lang="en-US" altLang="fa-IR" b="1" dirty="0">
              <a:solidFill>
                <a:srgbClr val="F9F9F9"/>
              </a:solidFill>
              <a:effectLst>
                <a:outerShdw blurRad="38100" dist="38100" dir="2700000" algn="tl">
                  <a:srgbClr val="C0C0C0"/>
                </a:outerShdw>
              </a:effectLst>
              <a:cs typeface="B Titr" pitchFamily="2" charset="-78"/>
            </a:endParaRPr>
          </a:p>
          <a:p>
            <a:pPr algn="r" rtl="1"/>
            <a:endParaRPr lang="en-US" dirty="0">
              <a:solidFill>
                <a:srgbClr val="F9F9F9"/>
              </a:solidFill>
              <a:cs typeface="B Titr" pitchFamily="2" charset="-78"/>
            </a:endParaRPr>
          </a:p>
        </p:txBody>
      </p:sp>
      <p:sp>
        <p:nvSpPr>
          <p:cNvPr id="46082" name="Rectangle 2"/>
          <p:cNvSpPr>
            <a:spLocks noGrp="1" noChangeArrowheads="1"/>
          </p:cNvSpPr>
          <p:nvPr>
            <p:ph type="title"/>
          </p:nvPr>
        </p:nvSpPr>
        <p:spPr/>
        <p:txBody>
          <a:bodyPr/>
          <a:lstStyle/>
          <a:p>
            <a:pPr algn="ctr" rtl="1"/>
            <a:r>
              <a:rPr lang="fa-IR" b="1" dirty="0" smtClean="0">
                <a:cs typeface="B Titr" pitchFamily="2" charset="-78"/>
              </a:rPr>
              <a:t>تکنیک </a:t>
            </a:r>
            <a:r>
              <a:rPr lang="fa-IR" b="1" dirty="0">
                <a:cs typeface="B Titr" pitchFamily="2" charset="-78"/>
              </a:rPr>
              <a:t>فهرست خصوصیات</a:t>
            </a:r>
            <a:endParaRPr lang="en-US" b="1" dirty="0">
              <a:cs typeface="B Titr"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457200" y="1524000"/>
            <a:ext cx="8229600" cy="968896"/>
          </a:xfrm>
        </p:spPr>
        <p:txBody>
          <a:bodyPr/>
          <a:lstStyle/>
          <a:p>
            <a:pPr algn="just" rtl="1"/>
            <a:r>
              <a:rPr lang="fa-IR" altLang="fa-IR" b="1" dirty="0" smtClean="0">
                <a:solidFill>
                  <a:srgbClr val="F9F9F9"/>
                </a:solidFill>
                <a:cs typeface="B Titr" pitchFamily="2" charset="-78"/>
              </a:rPr>
              <a:t>اين تكنيك به صورت مسئله محور عمل مي‌نمايد و در آن، ريشه مسئله در قالب اجزاي مرتبط با آن شناسايي </a:t>
            </a:r>
            <a:r>
              <a:rPr lang="fa-IR" b="1" dirty="0" smtClean="0">
                <a:solidFill>
                  <a:srgbClr val="F9F9F9"/>
                </a:solidFill>
                <a:cs typeface="B Titr" pitchFamily="2" charset="-78"/>
              </a:rPr>
              <a:t>مي‌گردد.</a:t>
            </a:r>
            <a:endParaRPr lang="fa-IR" b="1" dirty="0">
              <a:solidFill>
                <a:srgbClr val="F9F9F9"/>
              </a:solidFill>
              <a:cs typeface="B Titr" pitchFamily="2" charset="-78"/>
            </a:endParaRPr>
          </a:p>
        </p:txBody>
      </p:sp>
      <p:sp>
        <p:nvSpPr>
          <p:cNvPr id="46082" name="Rectangle 2"/>
          <p:cNvSpPr>
            <a:spLocks noGrp="1" noChangeArrowheads="1"/>
          </p:cNvSpPr>
          <p:nvPr>
            <p:ph type="title"/>
          </p:nvPr>
        </p:nvSpPr>
        <p:spPr/>
        <p:txBody>
          <a:bodyPr/>
          <a:lstStyle/>
          <a:p>
            <a:pPr algn="ctr" rtl="1"/>
            <a:r>
              <a:rPr lang="fa-IR" b="1" dirty="0" smtClean="0">
                <a:cs typeface="B Titr" pitchFamily="2" charset="-78"/>
              </a:rPr>
              <a:t>تکنیک استخوان ماهي</a:t>
            </a:r>
            <a:endParaRPr lang="en-US" b="1" dirty="0">
              <a:cs typeface="B Titr" pitchFamily="2" charset="-78"/>
            </a:endParaRPr>
          </a:p>
        </p:txBody>
      </p:sp>
      <p:cxnSp>
        <p:nvCxnSpPr>
          <p:cNvPr id="3" name="Straight Arrow Connector 2"/>
          <p:cNvCxnSpPr/>
          <p:nvPr/>
        </p:nvCxnSpPr>
        <p:spPr>
          <a:xfrm>
            <a:off x="1619672" y="4581128"/>
            <a:ext cx="468052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5" name="Straight Arrow Connector 4"/>
          <p:cNvCxnSpPr/>
          <p:nvPr/>
        </p:nvCxnSpPr>
        <p:spPr>
          <a:xfrm>
            <a:off x="4427984" y="3140968"/>
            <a:ext cx="864096" cy="144016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8" name="Straight Arrow Connector 7"/>
          <p:cNvCxnSpPr/>
          <p:nvPr/>
        </p:nvCxnSpPr>
        <p:spPr>
          <a:xfrm>
            <a:off x="2915816" y="3140968"/>
            <a:ext cx="864096" cy="144016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flipV="1">
            <a:off x="4191909" y="4569544"/>
            <a:ext cx="668123" cy="127813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2267744" y="4569544"/>
            <a:ext cx="1080120" cy="11637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4" name="Rectangle 13"/>
          <p:cNvSpPr/>
          <p:nvPr/>
        </p:nvSpPr>
        <p:spPr>
          <a:xfrm>
            <a:off x="1851472" y="2852936"/>
            <a:ext cx="1512168" cy="50405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Man</a:t>
            </a:r>
            <a:endParaRPr lang="en-US" dirty="0"/>
          </a:p>
        </p:txBody>
      </p:sp>
      <p:sp>
        <p:nvSpPr>
          <p:cNvPr id="17" name="Rectangle 16"/>
          <p:cNvSpPr/>
          <p:nvPr/>
        </p:nvSpPr>
        <p:spPr>
          <a:xfrm>
            <a:off x="3671900" y="2837290"/>
            <a:ext cx="1512168" cy="50405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Material</a:t>
            </a:r>
            <a:endParaRPr lang="en-US" dirty="0"/>
          </a:p>
        </p:txBody>
      </p:sp>
      <p:sp>
        <p:nvSpPr>
          <p:cNvPr id="18" name="Rectangle 17"/>
          <p:cNvSpPr/>
          <p:nvPr/>
        </p:nvSpPr>
        <p:spPr>
          <a:xfrm>
            <a:off x="3491880" y="5548997"/>
            <a:ext cx="1512168" cy="50405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Machine</a:t>
            </a:r>
            <a:endParaRPr lang="en-US" dirty="0"/>
          </a:p>
        </p:txBody>
      </p:sp>
      <p:sp>
        <p:nvSpPr>
          <p:cNvPr id="19" name="Rectangle 18"/>
          <p:cNvSpPr/>
          <p:nvPr/>
        </p:nvSpPr>
        <p:spPr>
          <a:xfrm>
            <a:off x="1691680" y="5569437"/>
            <a:ext cx="1512168" cy="50405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Method</a:t>
            </a:r>
            <a:endParaRPr lang="en-US" dirty="0"/>
          </a:p>
        </p:txBody>
      </p:sp>
      <p:sp>
        <p:nvSpPr>
          <p:cNvPr id="20" name="Rectangle 19"/>
          <p:cNvSpPr/>
          <p:nvPr/>
        </p:nvSpPr>
        <p:spPr>
          <a:xfrm>
            <a:off x="731345" y="4317516"/>
            <a:ext cx="1512168" cy="504056"/>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Management</a:t>
            </a:r>
            <a:endParaRPr lang="en-US" dirty="0"/>
          </a:p>
        </p:txBody>
      </p:sp>
      <p:cxnSp>
        <p:nvCxnSpPr>
          <p:cNvPr id="16" name="Straight Arrow Connector 15"/>
          <p:cNvCxnSpPr/>
          <p:nvPr/>
        </p:nvCxnSpPr>
        <p:spPr>
          <a:xfrm>
            <a:off x="4213282" y="3753036"/>
            <a:ext cx="576064" cy="3600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a:off x="4427984" y="4077072"/>
            <a:ext cx="576064" cy="3600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6" name="Straight Arrow Connector 25"/>
          <p:cNvCxnSpPr/>
          <p:nvPr/>
        </p:nvCxnSpPr>
        <p:spPr>
          <a:xfrm>
            <a:off x="2628929" y="3717032"/>
            <a:ext cx="576064" cy="3600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2843631" y="4041068"/>
            <a:ext cx="576064" cy="3600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9" name="Straight Arrow Connector 28"/>
          <p:cNvCxnSpPr/>
          <p:nvPr/>
        </p:nvCxnSpPr>
        <p:spPr>
          <a:xfrm flipH="1">
            <a:off x="4917362" y="3431356"/>
            <a:ext cx="348090" cy="42969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1" name="Straight Arrow Connector 30"/>
          <p:cNvCxnSpPr/>
          <p:nvPr/>
        </p:nvCxnSpPr>
        <p:spPr>
          <a:xfrm flipH="1">
            <a:off x="5091407" y="3748351"/>
            <a:ext cx="348090" cy="42969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Straight Arrow Connector 31"/>
          <p:cNvCxnSpPr/>
          <p:nvPr/>
        </p:nvCxnSpPr>
        <p:spPr>
          <a:xfrm flipH="1">
            <a:off x="3371918" y="3436041"/>
            <a:ext cx="348090" cy="42969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3" name="Straight Arrow Connector 32"/>
          <p:cNvCxnSpPr/>
          <p:nvPr/>
        </p:nvCxnSpPr>
        <p:spPr>
          <a:xfrm flipH="1">
            <a:off x="3545963" y="3753036"/>
            <a:ext cx="348090" cy="42969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Straight Arrow Connector 33"/>
          <p:cNvCxnSpPr/>
          <p:nvPr/>
        </p:nvCxnSpPr>
        <p:spPr>
          <a:xfrm>
            <a:off x="2339752" y="4941168"/>
            <a:ext cx="576064" cy="3600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5" name="Straight Arrow Connector 34"/>
          <p:cNvCxnSpPr/>
          <p:nvPr/>
        </p:nvCxnSpPr>
        <p:spPr>
          <a:xfrm>
            <a:off x="2066174" y="5265204"/>
            <a:ext cx="576064" cy="3600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6" name="Straight Arrow Connector 35"/>
          <p:cNvCxnSpPr/>
          <p:nvPr/>
        </p:nvCxnSpPr>
        <p:spPr>
          <a:xfrm>
            <a:off x="4067944" y="4959170"/>
            <a:ext cx="576064" cy="3600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7" name="Straight Arrow Connector 36"/>
          <p:cNvCxnSpPr/>
          <p:nvPr/>
        </p:nvCxnSpPr>
        <p:spPr>
          <a:xfrm>
            <a:off x="3851920" y="5283206"/>
            <a:ext cx="576064" cy="3600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Straight Arrow Connector 37"/>
          <p:cNvCxnSpPr/>
          <p:nvPr/>
        </p:nvCxnSpPr>
        <p:spPr>
          <a:xfrm flipH="1" flipV="1">
            <a:off x="3131664" y="4821573"/>
            <a:ext cx="73329" cy="38703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9" name="Straight Arrow Connector 38"/>
          <p:cNvCxnSpPr/>
          <p:nvPr/>
        </p:nvCxnSpPr>
        <p:spPr>
          <a:xfrm flipH="1" flipV="1">
            <a:off x="2843182" y="5091011"/>
            <a:ext cx="72634" cy="35421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5" name="Straight Arrow Connector 44"/>
          <p:cNvCxnSpPr/>
          <p:nvPr/>
        </p:nvCxnSpPr>
        <p:spPr>
          <a:xfrm flipH="1" flipV="1">
            <a:off x="4711913" y="4931788"/>
            <a:ext cx="327913" cy="34442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6" name="Straight Arrow Connector 45"/>
          <p:cNvCxnSpPr/>
          <p:nvPr/>
        </p:nvCxnSpPr>
        <p:spPr>
          <a:xfrm flipH="1" flipV="1">
            <a:off x="4567672" y="5190216"/>
            <a:ext cx="288482" cy="25500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52" name="Rectangle 51"/>
          <p:cNvSpPr/>
          <p:nvPr/>
        </p:nvSpPr>
        <p:spPr>
          <a:xfrm>
            <a:off x="6300192" y="4317351"/>
            <a:ext cx="1800200" cy="504056"/>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dirty="0" smtClean="0"/>
              <a:t>Main Problem</a:t>
            </a:r>
            <a:endParaRPr lang="en-US" dirty="0"/>
          </a:p>
        </p:txBody>
      </p:sp>
    </p:spTree>
    <p:extLst>
      <p:ext uri="{BB962C8B-B14F-4D97-AF65-F5344CB8AC3E}">
        <p14:creationId xmlns:p14="http://schemas.microsoft.com/office/powerpoint/2010/main" val="1585016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Text Box 4"/>
          <p:cNvSpPr txBox="1">
            <a:spLocks noChangeArrowheads="1"/>
          </p:cNvSpPr>
          <p:nvPr/>
        </p:nvSpPr>
        <p:spPr bwMode="auto">
          <a:xfrm>
            <a:off x="552450" y="1307175"/>
            <a:ext cx="8077200" cy="4693593"/>
          </a:xfrm>
          <a:prstGeom prst="rect">
            <a:avLst/>
          </a:prstGeom>
          <a:noFill/>
          <a:ln w="9525">
            <a:noFill/>
            <a:miter lim="800000"/>
            <a:headEnd/>
            <a:tailEnd/>
          </a:ln>
          <a:effectLst/>
        </p:spPr>
        <p:txBody>
          <a:bodyPr>
            <a:spAutoFit/>
          </a:bodyPr>
          <a:lstStyle/>
          <a:p>
            <a:pPr algn="just" rtl="1">
              <a:buFontTx/>
              <a:buBlip>
                <a:blip r:embed="rId2"/>
              </a:buBlip>
            </a:pPr>
            <a:r>
              <a:rPr lang="fa-IR" sz="2300" b="1" dirty="0">
                <a:solidFill>
                  <a:srgbClr val="FFCC00"/>
                </a:solidFill>
                <a:cs typeface="B Nazanin" pitchFamily="2" charset="-78"/>
              </a:rPr>
              <a:t> تونی </a:t>
            </a:r>
            <a:r>
              <a:rPr lang="fa-IR" sz="2300" b="1" dirty="0" smtClean="0">
                <a:solidFill>
                  <a:srgbClr val="FFCC00"/>
                </a:solidFill>
                <a:cs typeface="B Nazanin" pitchFamily="2" charset="-78"/>
              </a:rPr>
              <a:t>پروکتور:</a:t>
            </a:r>
            <a:r>
              <a:rPr lang="fa-IR" sz="2300" b="1" dirty="0" smtClean="0">
                <a:solidFill>
                  <a:schemeClr val="bg1"/>
                </a:solidFill>
                <a:cs typeface="B Nazanin" pitchFamily="2" charset="-78"/>
              </a:rPr>
              <a:t> </a:t>
            </a:r>
            <a:r>
              <a:rPr lang="fa-IR" sz="2300" b="1" dirty="0">
                <a:solidFill>
                  <a:schemeClr val="bg1"/>
                </a:solidFill>
                <a:cs typeface="B Nazanin" pitchFamily="2" charset="-78"/>
              </a:rPr>
              <a:t>خلاقیت عبارت است از نگاه جدید و متفاوت به موضوع و به عبارتی فرایند شکستن (</a:t>
            </a:r>
            <a:r>
              <a:rPr lang="en-US" sz="2300" b="1" dirty="0">
                <a:solidFill>
                  <a:schemeClr val="bg1"/>
                </a:solidFill>
                <a:latin typeface="Times New Roman" pitchFamily="18" charset="0"/>
                <a:cs typeface="Times New Roman" pitchFamily="18" charset="0"/>
              </a:rPr>
              <a:t>Breaking down</a:t>
            </a:r>
            <a:r>
              <a:rPr lang="fa-IR" sz="2300" b="1" dirty="0">
                <a:solidFill>
                  <a:schemeClr val="bg1"/>
                </a:solidFill>
                <a:cs typeface="B Nazanin" pitchFamily="2" charset="-78"/>
              </a:rPr>
              <a:t>) و دوباره ساختن (</a:t>
            </a:r>
            <a:r>
              <a:rPr lang="en-US" sz="2300" b="1" dirty="0">
                <a:solidFill>
                  <a:schemeClr val="bg1"/>
                </a:solidFill>
                <a:latin typeface="Times New Roman" pitchFamily="18" charset="0"/>
                <a:cs typeface="Times New Roman" pitchFamily="18" charset="0"/>
              </a:rPr>
              <a:t>Restructuring</a:t>
            </a:r>
            <a:r>
              <a:rPr lang="fa-IR" sz="2300" b="1" dirty="0">
                <a:solidFill>
                  <a:schemeClr val="bg1"/>
                </a:solidFill>
                <a:cs typeface="B Nazanin" pitchFamily="2" charset="-78"/>
              </a:rPr>
              <a:t>) دانش خود درباره یک موضوع و به دست آوردن بینش جدید نسبت به آن و ماهیت آن. </a:t>
            </a:r>
          </a:p>
          <a:p>
            <a:pPr algn="just" rtl="1">
              <a:buFontTx/>
              <a:buBlip>
                <a:blip r:embed="rId2"/>
              </a:buBlip>
            </a:pPr>
            <a:r>
              <a:rPr lang="fa-IR" sz="2300" b="1" dirty="0" smtClean="0">
                <a:solidFill>
                  <a:srgbClr val="FFCC00"/>
                </a:solidFill>
                <a:cs typeface="B Nazanin" pitchFamily="2" charset="-78"/>
              </a:rPr>
              <a:t> تورنس:</a:t>
            </a:r>
            <a:r>
              <a:rPr lang="fa-IR" sz="2300" b="1" dirty="0" smtClean="0">
                <a:solidFill>
                  <a:schemeClr val="bg1"/>
                </a:solidFill>
                <a:cs typeface="B Nazanin" pitchFamily="2" charset="-78"/>
              </a:rPr>
              <a:t> </a:t>
            </a:r>
            <a:r>
              <a:rPr lang="fa-IR" sz="2300" b="1" dirty="0">
                <a:solidFill>
                  <a:schemeClr val="bg1"/>
                </a:solidFill>
                <a:cs typeface="B Nazanin" pitchFamily="2" charset="-78"/>
              </a:rPr>
              <a:t>خلاقیت عبارت است از فرایند حساس شدن به:</a:t>
            </a:r>
          </a:p>
          <a:p>
            <a:pPr algn="just" rtl="1"/>
            <a:r>
              <a:rPr lang="fa-IR" sz="2300" b="1" dirty="0" smtClean="0">
                <a:solidFill>
                  <a:schemeClr val="bg1"/>
                </a:solidFill>
                <a:cs typeface="B Nazanin" pitchFamily="2" charset="-78"/>
              </a:rPr>
              <a:t>مسائل، نواقص، شکاف </a:t>
            </a:r>
            <a:r>
              <a:rPr lang="fa-IR" sz="2300" b="1" dirty="0">
                <a:solidFill>
                  <a:schemeClr val="bg1"/>
                </a:solidFill>
                <a:cs typeface="B Nazanin" pitchFamily="2" charset="-78"/>
              </a:rPr>
              <a:t>های </a:t>
            </a:r>
            <a:r>
              <a:rPr lang="fa-IR" sz="2300" b="1" dirty="0" smtClean="0">
                <a:solidFill>
                  <a:schemeClr val="bg1"/>
                </a:solidFill>
                <a:cs typeface="B Nazanin" pitchFamily="2" charset="-78"/>
              </a:rPr>
              <a:t>دانش، عناصر مفقوده، ناهماهنگی </a:t>
            </a:r>
            <a:r>
              <a:rPr lang="fa-IR" sz="2300" b="1" dirty="0">
                <a:solidFill>
                  <a:schemeClr val="bg1"/>
                </a:solidFill>
                <a:cs typeface="B Nazanin" pitchFamily="2" charset="-78"/>
              </a:rPr>
              <a:t>ها و .... </a:t>
            </a:r>
            <a:r>
              <a:rPr lang="fa-IR" sz="2300" b="1" dirty="0" smtClean="0">
                <a:solidFill>
                  <a:schemeClr val="bg1"/>
                </a:solidFill>
                <a:cs typeface="B Nazanin" pitchFamily="2" charset="-78"/>
              </a:rPr>
              <a:t>و </a:t>
            </a:r>
            <a:r>
              <a:rPr lang="fa-IR" sz="2300" b="1" dirty="0">
                <a:solidFill>
                  <a:schemeClr val="bg1"/>
                </a:solidFill>
                <a:cs typeface="B Nazanin" pitchFamily="2" charset="-78"/>
              </a:rPr>
              <a:t>شناسایی دشواری ها، جستجوی راه حل ها، حدس زدن ها یا منظم کردن فرضیه ها درباره نواقص، آزمودن و سرانجام به هم مرتبط کردن نتایج. </a:t>
            </a:r>
            <a:endParaRPr lang="fa-IR" sz="2300" b="1" dirty="0" smtClean="0">
              <a:solidFill>
                <a:schemeClr val="bg1"/>
              </a:solidFill>
              <a:cs typeface="B Nazanin" pitchFamily="2" charset="-78"/>
            </a:endParaRPr>
          </a:p>
          <a:p>
            <a:pPr algn="just" rtl="1">
              <a:buFontTx/>
              <a:buBlip>
                <a:blip r:embed="rId2"/>
              </a:buBlip>
            </a:pPr>
            <a:r>
              <a:rPr lang="fa-IR" sz="2300" b="1" dirty="0" smtClean="0">
                <a:solidFill>
                  <a:srgbClr val="FFCC00"/>
                </a:solidFill>
                <a:cs typeface="B Nazanin" pitchFamily="2" charset="-78"/>
              </a:rPr>
              <a:t>ریکاردز:</a:t>
            </a:r>
            <a:r>
              <a:rPr lang="fa-IR" sz="2300" b="1" dirty="0" smtClean="0">
                <a:solidFill>
                  <a:schemeClr val="bg1"/>
                </a:solidFill>
                <a:cs typeface="B Nazanin" pitchFamily="2" charset="-78"/>
              </a:rPr>
              <a:t> خلاقیت عبارت است از خارج شدن از قالب های ذهنی</a:t>
            </a:r>
          </a:p>
          <a:p>
            <a:pPr algn="just" rtl="1">
              <a:buFontTx/>
              <a:buBlip>
                <a:blip r:embed="rId2"/>
              </a:buBlip>
            </a:pPr>
            <a:r>
              <a:rPr lang="fa-IR" sz="2300" b="1" dirty="0" smtClean="0">
                <a:solidFill>
                  <a:schemeClr val="bg1"/>
                </a:solidFill>
                <a:cs typeface="B Nazanin" pitchFamily="2" charset="-78"/>
              </a:rPr>
              <a:t> </a:t>
            </a:r>
            <a:r>
              <a:rPr lang="fa-IR" sz="2300" b="1" dirty="0" smtClean="0">
                <a:solidFill>
                  <a:srgbClr val="FFCC00"/>
                </a:solidFill>
                <a:cs typeface="B Nazanin" pitchFamily="2" charset="-78"/>
              </a:rPr>
              <a:t>واینمن:</a:t>
            </a:r>
            <a:r>
              <a:rPr lang="fa-IR" sz="2300" b="1" dirty="0" smtClean="0">
                <a:solidFill>
                  <a:schemeClr val="bg1"/>
                </a:solidFill>
                <a:cs typeface="B Nazanin" pitchFamily="2" charset="-78"/>
              </a:rPr>
              <a:t> خلاقیت عبارت است از توانائی خارج شدن از جهان مرسوم و رد شدن از تله تکرار و دوباره مرتب کردن طبقه ها. </a:t>
            </a:r>
          </a:p>
          <a:p>
            <a:pPr algn="just" rtl="1">
              <a:buBlip>
                <a:blip r:embed="rId2"/>
              </a:buBlip>
            </a:pPr>
            <a:r>
              <a:rPr lang="fa-IR" sz="2300" b="1" dirty="0" smtClean="0">
                <a:solidFill>
                  <a:srgbClr val="FFCC00"/>
                </a:solidFill>
                <a:cs typeface="B Nazanin" pitchFamily="2" charset="-78"/>
              </a:rPr>
              <a:t>بارون</a:t>
            </a:r>
            <a:r>
              <a:rPr lang="fa-IR" sz="2300" b="1" dirty="0" smtClean="0">
                <a:solidFill>
                  <a:schemeClr val="bg1"/>
                </a:solidFill>
                <a:cs typeface="B Nazanin" pitchFamily="2" charset="-78"/>
              </a:rPr>
              <a:t>: خلاقيت را مي‌توان به شكل بسيار ساده بعنوان توانایی ايجاد چيزي نو و بديع تعريف كرد .</a:t>
            </a:r>
          </a:p>
        </p:txBody>
      </p:sp>
      <p:sp>
        <p:nvSpPr>
          <p:cNvPr id="68614" name="Rectangle 6"/>
          <p:cNvSpPr>
            <a:spLocks noChangeArrowheads="1"/>
          </p:cNvSpPr>
          <p:nvPr/>
        </p:nvSpPr>
        <p:spPr bwMode="auto">
          <a:xfrm>
            <a:off x="4786314" y="571480"/>
            <a:ext cx="3792538" cy="584775"/>
          </a:xfrm>
          <a:prstGeom prst="rect">
            <a:avLst/>
          </a:prstGeom>
          <a:noFill/>
          <a:ln w="9525">
            <a:noFill/>
            <a:miter lim="800000"/>
            <a:headEnd/>
            <a:tailEnd/>
          </a:ln>
          <a:effectLst/>
        </p:spPr>
        <p:txBody>
          <a:bodyPr>
            <a:spAutoFit/>
          </a:bodyPr>
          <a:lstStyle/>
          <a:p>
            <a:pPr algn="r" rtl="1"/>
            <a:r>
              <a:rPr lang="ar-SA" sz="3200" spc="-10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rPr>
              <a:t>تعاریف </a:t>
            </a:r>
            <a:r>
              <a:rPr lang="ar-SA" sz="3200" spc="-100" dirty="0" smtClean="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rPr>
              <a:t>خلاقیت</a:t>
            </a:r>
            <a:r>
              <a:rPr lang="fa-IR" sz="3200" spc="-10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rPr>
              <a:t> ...</a:t>
            </a:r>
            <a:endParaRPr lang="en-US" sz="3200" spc="-10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3"/>
          <p:cNvSpPr>
            <a:spLocks noChangeArrowheads="1"/>
          </p:cNvSpPr>
          <p:nvPr/>
        </p:nvSpPr>
        <p:spPr bwMode="auto">
          <a:xfrm>
            <a:off x="642910" y="785794"/>
            <a:ext cx="7886941" cy="646331"/>
          </a:xfrm>
          <a:prstGeom prst="rect">
            <a:avLst/>
          </a:prstGeom>
          <a:noFill/>
          <a:ln w="9525">
            <a:noFill/>
            <a:miter lim="800000"/>
            <a:headEnd/>
            <a:tailEnd/>
          </a:ln>
        </p:spPr>
        <p:txBody>
          <a:bodyPr wrap="square" anchor="ctr">
            <a:spAutoFit/>
          </a:bodyPr>
          <a:lstStyle/>
          <a:p>
            <a:pPr algn="ctr" rtl="1"/>
            <a:r>
              <a:rPr lang="fa-IR" sz="3600" dirty="0">
                <a:solidFill>
                  <a:srgbClr val="F9F9F9"/>
                </a:solidFill>
                <a:cs typeface="B Titr" pitchFamily="2" charset="-78"/>
              </a:rPr>
              <a:t>اجزاء تغییر</a:t>
            </a:r>
            <a:endParaRPr lang="en-US" sz="3600" dirty="0">
              <a:solidFill>
                <a:srgbClr val="F9F9F9"/>
              </a:solidFill>
              <a:cs typeface="B Titr" pitchFamily="2" charset="-78"/>
            </a:endParaRPr>
          </a:p>
        </p:txBody>
      </p:sp>
      <p:sp>
        <p:nvSpPr>
          <p:cNvPr id="14371" name="Rectangle 12"/>
          <p:cNvSpPr>
            <a:spLocks noChangeArrowheads="1"/>
          </p:cNvSpPr>
          <p:nvPr/>
        </p:nvSpPr>
        <p:spPr bwMode="auto">
          <a:xfrm>
            <a:off x="1962167" y="3608422"/>
            <a:ext cx="1152525" cy="43338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مهارت</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72" name="Rectangle 13"/>
          <p:cNvSpPr>
            <a:spLocks noChangeArrowheads="1"/>
          </p:cNvSpPr>
          <p:nvPr/>
        </p:nvSpPr>
        <p:spPr bwMode="auto">
          <a:xfrm>
            <a:off x="3114692" y="3608422"/>
            <a:ext cx="1152525" cy="43338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انگیزه</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73" name="Rectangle 14"/>
          <p:cNvSpPr>
            <a:spLocks noChangeArrowheads="1"/>
          </p:cNvSpPr>
          <p:nvPr/>
        </p:nvSpPr>
        <p:spPr bwMode="auto">
          <a:xfrm>
            <a:off x="4267217" y="3608422"/>
            <a:ext cx="1152525" cy="43338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منابع</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74" name="Rectangle 15"/>
          <p:cNvSpPr>
            <a:spLocks noChangeArrowheads="1"/>
          </p:cNvSpPr>
          <p:nvPr/>
        </p:nvSpPr>
        <p:spPr bwMode="auto">
          <a:xfrm>
            <a:off x="5419742" y="3608422"/>
            <a:ext cx="1152525" cy="43338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برنامه اجرا</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75" name="Rectangle 16"/>
          <p:cNvSpPr>
            <a:spLocks noChangeArrowheads="1"/>
          </p:cNvSpPr>
          <p:nvPr/>
        </p:nvSpPr>
        <p:spPr bwMode="auto">
          <a:xfrm>
            <a:off x="6931042" y="3608422"/>
            <a:ext cx="1152525" cy="433385"/>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0"/>
            <a:r>
              <a:rPr lang="fa-IR" dirty="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سردرگمی</a:t>
            </a:r>
            <a:endParaRPr lang="en-GB" dirty="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endParaRPr>
          </a:p>
        </p:txBody>
      </p:sp>
      <p:sp>
        <p:nvSpPr>
          <p:cNvPr id="14376" name="Rectangle 17"/>
          <p:cNvSpPr>
            <a:spLocks noChangeArrowheads="1"/>
          </p:cNvSpPr>
          <p:nvPr/>
        </p:nvSpPr>
        <p:spPr bwMode="auto">
          <a:xfrm>
            <a:off x="6572267" y="3608422"/>
            <a:ext cx="358775" cy="433385"/>
          </a:xfrm>
          <a:prstGeom prst="rect">
            <a:avLst/>
          </a:prstGeom>
          <a:noFill/>
          <a:ln w="9525">
            <a:noFill/>
            <a:miter lim="800000"/>
            <a:headEnd/>
            <a:tailEnd/>
          </a:ln>
        </p:spPr>
        <p:txBody>
          <a:bodyPr wrap="none" anchor="ctr"/>
          <a:lstStyle/>
          <a:p>
            <a:pPr algn="ctr" rtl="0"/>
            <a:r>
              <a:rPr lang="en-GB" sz="120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a:t>
            </a:r>
          </a:p>
        </p:txBody>
      </p:sp>
      <p:sp>
        <p:nvSpPr>
          <p:cNvPr id="14365" name="Rectangle 19"/>
          <p:cNvSpPr>
            <a:spLocks noChangeArrowheads="1"/>
          </p:cNvSpPr>
          <p:nvPr/>
        </p:nvSpPr>
        <p:spPr bwMode="auto">
          <a:xfrm>
            <a:off x="809642" y="4114832"/>
            <a:ext cx="1152525" cy="43338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دیدگاه</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66" name="Rectangle 20"/>
          <p:cNvSpPr>
            <a:spLocks noChangeArrowheads="1"/>
          </p:cNvSpPr>
          <p:nvPr/>
        </p:nvSpPr>
        <p:spPr bwMode="auto">
          <a:xfrm>
            <a:off x="3113104" y="4114832"/>
            <a:ext cx="1152525" cy="43338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انگیزه</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67" name="Rectangle 21"/>
          <p:cNvSpPr>
            <a:spLocks noChangeArrowheads="1"/>
          </p:cNvSpPr>
          <p:nvPr/>
        </p:nvSpPr>
        <p:spPr bwMode="auto">
          <a:xfrm>
            <a:off x="4265629" y="4114832"/>
            <a:ext cx="1152525" cy="433386"/>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منابع</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68" name="Rectangle 22"/>
          <p:cNvSpPr>
            <a:spLocks noChangeArrowheads="1"/>
          </p:cNvSpPr>
          <p:nvPr/>
        </p:nvSpPr>
        <p:spPr bwMode="auto">
          <a:xfrm>
            <a:off x="5418154" y="4114832"/>
            <a:ext cx="1152525" cy="43338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برنامه اجرا</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69" name="Rectangle 23"/>
          <p:cNvSpPr>
            <a:spLocks noChangeArrowheads="1"/>
          </p:cNvSpPr>
          <p:nvPr/>
        </p:nvSpPr>
        <p:spPr bwMode="auto">
          <a:xfrm>
            <a:off x="6929454" y="4114832"/>
            <a:ext cx="1152525" cy="433386"/>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0"/>
            <a:r>
              <a:rPr lang="fa-IR" dirty="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نگرانی</a:t>
            </a:r>
            <a:endParaRPr lang="en-GB" dirty="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endParaRPr>
          </a:p>
        </p:txBody>
      </p:sp>
      <p:sp>
        <p:nvSpPr>
          <p:cNvPr id="14370" name="Rectangle 24"/>
          <p:cNvSpPr>
            <a:spLocks noChangeArrowheads="1"/>
          </p:cNvSpPr>
          <p:nvPr/>
        </p:nvSpPr>
        <p:spPr bwMode="auto">
          <a:xfrm>
            <a:off x="6570679" y="4114832"/>
            <a:ext cx="358775" cy="433386"/>
          </a:xfrm>
          <a:prstGeom prst="rect">
            <a:avLst/>
          </a:prstGeom>
          <a:noFill/>
          <a:ln w="9525">
            <a:noFill/>
            <a:miter lim="800000"/>
            <a:headEnd/>
            <a:tailEnd/>
          </a:ln>
        </p:spPr>
        <p:txBody>
          <a:bodyPr wrap="none" anchor="ctr"/>
          <a:lstStyle/>
          <a:p>
            <a:pPr algn="ctr" rtl="0"/>
            <a:r>
              <a:rPr lang="en-GB" sz="120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a:t>
            </a:r>
          </a:p>
        </p:txBody>
      </p:sp>
      <p:sp>
        <p:nvSpPr>
          <p:cNvPr id="14359" name="Rectangle 26"/>
          <p:cNvSpPr>
            <a:spLocks noChangeArrowheads="1"/>
          </p:cNvSpPr>
          <p:nvPr/>
        </p:nvSpPr>
        <p:spPr bwMode="auto">
          <a:xfrm>
            <a:off x="809642" y="4638689"/>
            <a:ext cx="1152525" cy="43338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rtl="0"/>
            <a:r>
              <a:rPr lang="fa-IR"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دیدگاه</a:t>
            </a:r>
            <a:endParaRPr lang="en-GB"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60" name="Rectangle 27"/>
          <p:cNvSpPr>
            <a:spLocks noChangeArrowheads="1"/>
          </p:cNvSpPr>
          <p:nvPr/>
        </p:nvSpPr>
        <p:spPr bwMode="auto">
          <a:xfrm>
            <a:off x="1960579" y="4638689"/>
            <a:ext cx="1152525" cy="43338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مهارت</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61" name="Rectangle 28"/>
          <p:cNvSpPr>
            <a:spLocks noChangeArrowheads="1"/>
          </p:cNvSpPr>
          <p:nvPr/>
        </p:nvSpPr>
        <p:spPr bwMode="auto">
          <a:xfrm>
            <a:off x="4265629" y="4638689"/>
            <a:ext cx="1152525" cy="43338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0"/>
            <a:r>
              <a:rPr lang="fa-IR"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منابع</a:t>
            </a:r>
            <a:endParaRPr lang="en-GB"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62" name="Rectangle 29"/>
          <p:cNvSpPr>
            <a:spLocks noChangeArrowheads="1"/>
          </p:cNvSpPr>
          <p:nvPr/>
        </p:nvSpPr>
        <p:spPr bwMode="auto">
          <a:xfrm>
            <a:off x="5418154" y="4638689"/>
            <a:ext cx="1152525" cy="433385"/>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برنامه اجرا</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63" name="Rectangle 30"/>
          <p:cNvSpPr>
            <a:spLocks noChangeArrowheads="1"/>
          </p:cNvSpPr>
          <p:nvPr/>
        </p:nvSpPr>
        <p:spPr bwMode="auto">
          <a:xfrm>
            <a:off x="6929454" y="4638689"/>
            <a:ext cx="1152525" cy="433385"/>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0"/>
            <a:r>
              <a:rPr lang="fa-IR">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مقاومت</a:t>
            </a:r>
            <a:endParaRPr lang="en-GB">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endParaRPr>
          </a:p>
        </p:txBody>
      </p:sp>
      <p:sp>
        <p:nvSpPr>
          <p:cNvPr id="14364" name="Rectangle 31"/>
          <p:cNvSpPr>
            <a:spLocks noChangeArrowheads="1"/>
          </p:cNvSpPr>
          <p:nvPr/>
        </p:nvSpPr>
        <p:spPr bwMode="auto">
          <a:xfrm>
            <a:off x="6570679" y="4638689"/>
            <a:ext cx="358775" cy="433385"/>
          </a:xfrm>
          <a:prstGeom prst="rect">
            <a:avLst/>
          </a:prstGeom>
          <a:noFill/>
          <a:ln w="9525">
            <a:noFill/>
            <a:miter lim="800000"/>
            <a:headEnd/>
            <a:tailEnd/>
          </a:ln>
        </p:spPr>
        <p:txBody>
          <a:bodyPr wrap="none" anchor="ctr"/>
          <a:lstStyle/>
          <a:p>
            <a:pPr algn="ctr" rtl="0"/>
            <a:r>
              <a:rPr lang="en-GB" sz="120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a:t>
            </a:r>
          </a:p>
        </p:txBody>
      </p:sp>
      <p:sp>
        <p:nvSpPr>
          <p:cNvPr id="14353" name="Rectangle 33"/>
          <p:cNvSpPr>
            <a:spLocks noChangeArrowheads="1"/>
          </p:cNvSpPr>
          <p:nvPr/>
        </p:nvSpPr>
        <p:spPr bwMode="auto">
          <a:xfrm>
            <a:off x="809642" y="5138755"/>
            <a:ext cx="1152525" cy="43338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دیدگاه</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54" name="Rectangle 34"/>
          <p:cNvSpPr>
            <a:spLocks noChangeArrowheads="1"/>
          </p:cNvSpPr>
          <p:nvPr/>
        </p:nvSpPr>
        <p:spPr bwMode="auto">
          <a:xfrm>
            <a:off x="1960579" y="5138755"/>
            <a:ext cx="1152525" cy="43338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مهارت</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55" name="Rectangle 35"/>
          <p:cNvSpPr>
            <a:spLocks noChangeArrowheads="1"/>
          </p:cNvSpPr>
          <p:nvPr/>
        </p:nvSpPr>
        <p:spPr bwMode="auto">
          <a:xfrm>
            <a:off x="3113104" y="5138755"/>
            <a:ext cx="1152525" cy="433386"/>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انگیزه</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56" name="Rectangle 36"/>
          <p:cNvSpPr>
            <a:spLocks noChangeArrowheads="1"/>
          </p:cNvSpPr>
          <p:nvPr/>
        </p:nvSpPr>
        <p:spPr bwMode="auto">
          <a:xfrm>
            <a:off x="5418154" y="5138755"/>
            <a:ext cx="1152525" cy="433386"/>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برنامه اجرا</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57" name="Rectangle 37"/>
          <p:cNvSpPr>
            <a:spLocks noChangeArrowheads="1"/>
          </p:cNvSpPr>
          <p:nvPr/>
        </p:nvSpPr>
        <p:spPr bwMode="auto">
          <a:xfrm>
            <a:off x="6929454" y="5138755"/>
            <a:ext cx="1152525" cy="433386"/>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0"/>
            <a:r>
              <a:rPr lang="fa-IR">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ناامیدی</a:t>
            </a:r>
            <a:endParaRPr lang="en-GB">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endParaRPr>
          </a:p>
        </p:txBody>
      </p:sp>
      <p:sp>
        <p:nvSpPr>
          <p:cNvPr id="14358" name="Rectangle 38"/>
          <p:cNvSpPr>
            <a:spLocks noChangeArrowheads="1"/>
          </p:cNvSpPr>
          <p:nvPr/>
        </p:nvSpPr>
        <p:spPr bwMode="auto">
          <a:xfrm>
            <a:off x="6570679" y="5138755"/>
            <a:ext cx="358775" cy="433386"/>
          </a:xfrm>
          <a:prstGeom prst="rect">
            <a:avLst/>
          </a:prstGeom>
          <a:noFill/>
          <a:ln w="9525">
            <a:noFill/>
            <a:miter lim="800000"/>
            <a:headEnd/>
            <a:tailEnd/>
          </a:ln>
        </p:spPr>
        <p:txBody>
          <a:bodyPr wrap="none" anchor="ctr"/>
          <a:lstStyle/>
          <a:p>
            <a:pPr algn="ctr" rtl="0"/>
            <a:r>
              <a:rPr lang="en-GB" sz="120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a:t>
            </a:r>
          </a:p>
        </p:txBody>
      </p:sp>
      <p:sp>
        <p:nvSpPr>
          <p:cNvPr id="14347" name="Rectangle 40"/>
          <p:cNvSpPr>
            <a:spLocks noChangeArrowheads="1"/>
          </p:cNvSpPr>
          <p:nvPr/>
        </p:nvSpPr>
        <p:spPr bwMode="auto">
          <a:xfrm>
            <a:off x="809642" y="5638821"/>
            <a:ext cx="1152525" cy="433385"/>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دیدگاه</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48" name="Rectangle 41"/>
          <p:cNvSpPr>
            <a:spLocks noChangeArrowheads="1"/>
          </p:cNvSpPr>
          <p:nvPr/>
        </p:nvSpPr>
        <p:spPr bwMode="auto">
          <a:xfrm>
            <a:off x="1960579" y="5638821"/>
            <a:ext cx="1152525" cy="43338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مهارت</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49" name="Rectangle 42"/>
          <p:cNvSpPr>
            <a:spLocks noChangeArrowheads="1"/>
          </p:cNvSpPr>
          <p:nvPr/>
        </p:nvSpPr>
        <p:spPr bwMode="auto">
          <a:xfrm>
            <a:off x="3113104" y="5638821"/>
            <a:ext cx="1152525" cy="43338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انگیزه</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50" name="Rectangle 43"/>
          <p:cNvSpPr>
            <a:spLocks noChangeArrowheads="1"/>
          </p:cNvSpPr>
          <p:nvPr/>
        </p:nvSpPr>
        <p:spPr bwMode="auto">
          <a:xfrm>
            <a:off x="4265629" y="5638821"/>
            <a:ext cx="1152525" cy="433385"/>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0"/>
            <a:r>
              <a:rPr lang="fa-IR"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rPr>
              <a:t>منابع</a:t>
            </a:r>
            <a:endParaRPr lang="en-GB" b="1"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B Titr" pitchFamily="2" charset="-78"/>
            </a:endParaRPr>
          </a:p>
        </p:txBody>
      </p:sp>
      <p:sp>
        <p:nvSpPr>
          <p:cNvPr id="14351" name="Rectangle 44"/>
          <p:cNvSpPr>
            <a:spLocks noChangeArrowheads="1"/>
          </p:cNvSpPr>
          <p:nvPr/>
        </p:nvSpPr>
        <p:spPr bwMode="auto">
          <a:xfrm>
            <a:off x="6929454" y="5638821"/>
            <a:ext cx="1152525" cy="433385"/>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0"/>
            <a:r>
              <a:rPr lang="fa-IR">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هرزرفتن</a:t>
            </a:r>
            <a:endParaRPr lang="en-GB">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endParaRPr>
          </a:p>
        </p:txBody>
      </p:sp>
      <p:sp>
        <p:nvSpPr>
          <p:cNvPr id="14352" name="Rectangle 45"/>
          <p:cNvSpPr>
            <a:spLocks noChangeArrowheads="1"/>
          </p:cNvSpPr>
          <p:nvPr/>
        </p:nvSpPr>
        <p:spPr bwMode="auto">
          <a:xfrm>
            <a:off x="6570679" y="5638821"/>
            <a:ext cx="358775" cy="433385"/>
          </a:xfrm>
          <a:prstGeom prst="rect">
            <a:avLst/>
          </a:prstGeom>
          <a:noFill/>
          <a:ln w="9525">
            <a:noFill/>
            <a:miter lim="800000"/>
            <a:headEnd/>
            <a:tailEnd/>
          </a:ln>
        </p:spPr>
        <p:txBody>
          <a:bodyPr wrap="none" anchor="ctr"/>
          <a:lstStyle/>
          <a:p>
            <a:pPr algn="ctr" rtl="0"/>
            <a:r>
              <a:rPr lang="en-GB" sz="120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a:t>
            </a:r>
          </a:p>
        </p:txBody>
      </p:sp>
      <p:sp>
        <p:nvSpPr>
          <p:cNvPr id="41" name="Rectangle 6"/>
          <p:cNvSpPr>
            <a:spLocks noChangeArrowheads="1"/>
          </p:cNvSpPr>
          <p:nvPr/>
        </p:nvSpPr>
        <p:spPr bwMode="auto">
          <a:xfrm>
            <a:off x="785786" y="1990726"/>
            <a:ext cx="1152525" cy="71913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r>
              <a:rPr lang="fa-IR" sz="1600">
                <a:solidFill>
                  <a:schemeClr val="bg1"/>
                </a:solidFill>
                <a:latin typeface="Verdana" pitchFamily="34" charset="0"/>
                <a:cs typeface="B Titr" pitchFamily="2" charset="-78"/>
              </a:rPr>
              <a:t>دیدگاه</a:t>
            </a:r>
            <a:endParaRPr lang="en-GB" sz="1600">
              <a:solidFill>
                <a:schemeClr val="bg1"/>
              </a:solidFill>
              <a:latin typeface="Verdana" pitchFamily="34" charset="0"/>
              <a:cs typeface="B Titr" pitchFamily="2" charset="-78"/>
            </a:endParaRPr>
          </a:p>
        </p:txBody>
      </p:sp>
      <p:sp>
        <p:nvSpPr>
          <p:cNvPr id="42" name="Rectangle 7"/>
          <p:cNvSpPr>
            <a:spLocks noChangeArrowheads="1"/>
          </p:cNvSpPr>
          <p:nvPr/>
        </p:nvSpPr>
        <p:spPr bwMode="auto">
          <a:xfrm>
            <a:off x="1936723" y="1990726"/>
            <a:ext cx="1152525" cy="71913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0"/>
            <a:r>
              <a:rPr lang="fa-IR" sz="1600">
                <a:solidFill>
                  <a:schemeClr val="bg1"/>
                </a:solidFill>
                <a:latin typeface="Verdana" pitchFamily="34" charset="0"/>
                <a:cs typeface="B Titr" pitchFamily="2" charset="-78"/>
              </a:rPr>
              <a:t>مهارت</a:t>
            </a:r>
            <a:endParaRPr lang="en-GB" sz="1600">
              <a:solidFill>
                <a:schemeClr val="bg1"/>
              </a:solidFill>
              <a:latin typeface="Verdana" pitchFamily="34" charset="0"/>
              <a:cs typeface="B Titr" pitchFamily="2" charset="-78"/>
            </a:endParaRPr>
          </a:p>
        </p:txBody>
      </p:sp>
      <p:sp>
        <p:nvSpPr>
          <p:cNvPr id="43" name="Rectangle 8"/>
          <p:cNvSpPr>
            <a:spLocks noChangeArrowheads="1"/>
          </p:cNvSpPr>
          <p:nvPr/>
        </p:nvSpPr>
        <p:spPr bwMode="auto">
          <a:xfrm>
            <a:off x="3089248" y="1990726"/>
            <a:ext cx="1152525" cy="719138"/>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rtl="0"/>
            <a:r>
              <a:rPr lang="fa-IR" sz="1600">
                <a:solidFill>
                  <a:schemeClr val="bg1"/>
                </a:solidFill>
                <a:latin typeface="Verdana" pitchFamily="34" charset="0"/>
                <a:cs typeface="B Titr" pitchFamily="2" charset="-78"/>
              </a:rPr>
              <a:t>انگیزه</a:t>
            </a:r>
            <a:endParaRPr lang="en-GB" sz="1600">
              <a:solidFill>
                <a:schemeClr val="bg1"/>
              </a:solidFill>
              <a:latin typeface="Verdana" pitchFamily="34" charset="0"/>
              <a:cs typeface="B Titr" pitchFamily="2" charset="-78"/>
            </a:endParaRPr>
          </a:p>
        </p:txBody>
      </p:sp>
      <p:sp>
        <p:nvSpPr>
          <p:cNvPr id="44" name="Rectangle 9"/>
          <p:cNvSpPr>
            <a:spLocks noChangeArrowheads="1"/>
          </p:cNvSpPr>
          <p:nvPr/>
        </p:nvSpPr>
        <p:spPr bwMode="auto">
          <a:xfrm>
            <a:off x="4241773" y="1990726"/>
            <a:ext cx="1152525" cy="719138"/>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0"/>
            <a:r>
              <a:rPr lang="fa-IR" sz="1600">
                <a:solidFill>
                  <a:schemeClr val="bg1"/>
                </a:solidFill>
                <a:latin typeface="Verdana" pitchFamily="34" charset="0"/>
                <a:cs typeface="B Titr" pitchFamily="2" charset="-78"/>
              </a:rPr>
              <a:t>منابع</a:t>
            </a:r>
            <a:endParaRPr lang="en-GB" sz="1600">
              <a:solidFill>
                <a:schemeClr val="bg1"/>
              </a:solidFill>
              <a:latin typeface="Verdana" pitchFamily="34" charset="0"/>
              <a:cs typeface="B Titr" pitchFamily="2" charset="-78"/>
            </a:endParaRPr>
          </a:p>
        </p:txBody>
      </p:sp>
      <p:sp>
        <p:nvSpPr>
          <p:cNvPr id="45" name="Rectangle 10"/>
          <p:cNvSpPr>
            <a:spLocks noChangeArrowheads="1"/>
          </p:cNvSpPr>
          <p:nvPr/>
        </p:nvSpPr>
        <p:spPr bwMode="auto">
          <a:xfrm>
            <a:off x="5394298" y="1990726"/>
            <a:ext cx="1152525" cy="719138"/>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rtl="0"/>
            <a:r>
              <a:rPr lang="fa-IR" sz="1600">
                <a:solidFill>
                  <a:schemeClr val="bg1"/>
                </a:solidFill>
                <a:latin typeface="Verdana" pitchFamily="34" charset="0"/>
                <a:cs typeface="B Titr" pitchFamily="2" charset="-78"/>
              </a:rPr>
              <a:t>برنامه اجرا</a:t>
            </a:r>
            <a:endParaRPr lang="en-GB" sz="1600">
              <a:solidFill>
                <a:schemeClr val="bg1"/>
              </a:solidFill>
              <a:latin typeface="Verdana" pitchFamily="34" charset="0"/>
              <a:cs typeface="B Titr" pitchFamily="2" charset="-78"/>
            </a:endParaRPr>
          </a:p>
        </p:txBody>
      </p:sp>
      <p:sp>
        <p:nvSpPr>
          <p:cNvPr id="46" name="Rectangle 11"/>
          <p:cNvSpPr>
            <a:spLocks noChangeArrowheads="1"/>
          </p:cNvSpPr>
          <p:nvPr/>
        </p:nvSpPr>
        <p:spPr bwMode="auto">
          <a:xfrm>
            <a:off x="6905598" y="1990726"/>
            <a:ext cx="1152525" cy="719138"/>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0"/>
            <a:r>
              <a:rPr lang="fa-IR"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تغییر</a:t>
            </a:r>
            <a:endParaRPr lang="en-GB" dirty="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endParaRPr>
          </a:p>
        </p:txBody>
      </p:sp>
      <p:sp>
        <p:nvSpPr>
          <p:cNvPr id="47" name="Rectangle 12"/>
          <p:cNvSpPr>
            <a:spLocks noChangeArrowheads="1"/>
          </p:cNvSpPr>
          <p:nvPr/>
        </p:nvSpPr>
        <p:spPr bwMode="auto">
          <a:xfrm>
            <a:off x="6546823" y="1990726"/>
            <a:ext cx="358775" cy="719138"/>
          </a:xfrm>
          <a:prstGeom prst="rect">
            <a:avLst/>
          </a:prstGeom>
          <a:noFill/>
          <a:ln w="9525">
            <a:noFill/>
            <a:miter lim="800000"/>
            <a:headEnd/>
            <a:tailEnd/>
          </a:ln>
        </p:spPr>
        <p:txBody>
          <a:bodyPr wrap="none" anchor="ctr"/>
          <a:lstStyle/>
          <a:p>
            <a:pPr algn="ctr" rtl="0"/>
            <a:r>
              <a:rPr lang="en-GB" sz="1600">
                <a:solidFill>
                  <a:schemeClr val="accent2"/>
                </a:solidFill>
                <a:latin typeface="Verdana" pitchFamily="34" charset="0"/>
                <a:cs typeface="B Titr" pitchFamily="2" charset="-78"/>
              </a:rPr>
              <a:t>=</a:t>
            </a:r>
          </a:p>
        </p:txBody>
      </p:sp>
      <p:sp>
        <p:nvSpPr>
          <p:cNvPr id="48" name="Rectangle 13"/>
          <p:cNvSpPr>
            <a:spLocks noChangeArrowheads="1"/>
          </p:cNvSpPr>
          <p:nvPr/>
        </p:nvSpPr>
        <p:spPr bwMode="auto">
          <a:xfrm>
            <a:off x="785786" y="2705106"/>
            <a:ext cx="1152525" cy="71913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rtl="0"/>
            <a:r>
              <a:rPr lang="en-GB" sz="1400">
                <a:solidFill>
                  <a:schemeClr val="bg1"/>
                </a:solidFill>
                <a:latin typeface="Verdana" pitchFamily="34" charset="0"/>
                <a:cs typeface="B Titr" pitchFamily="2" charset="-78"/>
              </a:rPr>
              <a:t>Vision</a:t>
            </a:r>
          </a:p>
        </p:txBody>
      </p:sp>
      <p:sp>
        <p:nvSpPr>
          <p:cNvPr id="49" name="Rectangle 14"/>
          <p:cNvSpPr>
            <a:spLocks noChangeArrowheads="1"/>
          </p:cNvSpPr>
          <p:nvPr/>
        </p:nvSpPr>
        <p:spPr bwMode="auto">
          <a:xfrm>
            <a:off x="1936723" y="2705106"/>
            <a:ext cx="1152525" cy="71913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0"/>
            <a:r>
              <a:rPr lang="en-GB" sz="1400">
                <a:solidFill>
                  <a:schemeClr val="bg1"/>
                </a:solidFill>
                <a:latin typeface="Verdana" pitchFamily="34" charset="0"/>
                <a:cs typeface="B Titr" pitchFamily="2" charset="-78"/>
              </a:rPr>
              <a:t>Skills</a:t>
            </a:r>
          </a:p>
        </p:txBody>
      </p:sp>
      <p:sp>
        <p:nvSpPr>
          <p:cNvPr id="50" name="Rectangle 15"/>
          <p:cNvSpPr>
            <a:spLocks noChangeArrowheads="1"/>
          </p:cNvSpPr>
          <p:nvPr/>
        </p:nvSpPr>
        <p:spPr bwMode="auto">
          <a:xfrm>
            <a:off x="3089248" y="2705106"/>
            <a:ext cx="1152525" cy="719138"/>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lgn="ctr" rtl="0"/>
            <a:r>
              <a:rPr lang="en-GB" sz="1400">
                <a:solidFill>
                  <a:schemeClr val="bg1"/>
                </a:solidFill>
                <a:latin typeface="Verdana" pitchFamily="34" charset="0"/>
                <a:cs typeface="B Titr" pitchFamily="2" charset="-78"/>
              </a:rPr>
              <a:t>Incentives</a:t>
            </a:r>
          </a:p>
        </p:txBody>
      </p:sp>
      <p:sp>
        <p:nvSpPr>
          <p:cNvPr id="51" name="Rectangle 16"/>
          <p:cNvSpPr>
            <a:spLocks noChangeArrowheads="1"/>
          </p:cNvSpPr>
          <p:nvPr/>
        </p:nvSpPr>
        <p:spPr bwMode="auto">
          <a:xfrm>
            <a:off x="4241773" y="2705106"/>
            <a:ext cx="1152525" cy="719138"/>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0"/>
            <a:r>
              <a:rPr lang="en-GB" sz="1400">
                <a:solidFill>
                  <a:schemeClr val="bg1"/>
                </a:solidFill>
                <a:latin typeface="Verdana" pitchFamily="34" charset="0"/>
                <a:cs typeface="B Titr" pitchFamily="2" charset="-78"/>
              </a:rPr>
              <a:t>Resources</a:t>
            </a:r>
          </a:p>
        </p:txBody>
      </p:sp>
      <p:sp>
        <p:nvSpPr>
          <p:cNvPr id="52" name="Rectangle 17"/>
          <p:cNvSpPr>
            <a:spLocks noChangeArrowheads="1"/>
          </p:cNvSpPr>
          <p:nvPr/>
        </p:nvSpPr>
        <p:spPr bwMode="auto">
          <a:xfrm>
            <a:off x="5394298" y="2705106"/>
            <a:ext cx="1152525" cy="719138"/>
          </a:xfrm>
          <a:prstGeom prst="rect">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algn="ctr" rtl="0"/>
            <a:r>
              <a:rPr lang="en-GB" sz="1400">
                <a:solidFill>
                  <a:schemeClr val="bg1"/>
                </a:solidFill>
                <a:latin typeface="Verdana" pitchFamily="34" charset="0"/>
                <a:cs typeface="B Titr" pitchFamily="2" charset="-78"/>
              </a:rPr>
              <a:t>Action</a:t>
            </a:r>
          </a:p>
          <a:p>
            <a:pPr algn="ctr" rtl="0"/>
            <a:r>
              <a:rPr lang="en-GB" sz="1400">
                <a:solidFill>
                  <a:schemeClr val="bg1"/>
                </a:solidFill>
                <a:latin typeface="Verdana" pitchFamily="34" charset="0"/>
                <a:cs typeface="B Titr" pitchFamily="2" charset="-78"/>
              </a:rPr>
              <a:t>Plan</a:t>
            </a:r>
          </a:p>
        </p:txBody>
      </p:sp>
      <p:sp>
        <p:nvSpPr>
          <p:cNvPr id="53" name="Rectangle 18"/>
          <p:cNvSpPr>
            <a:spLocks noChangeArrowheads="1"/>
          </p:cNvSpPr>
          <p:nvPr/>
        </p:nvSpPr>
        <p:spPr bwMode="auto">
          <a:xfrm>
            <a:off x="6905598" y="2705106"/>
            <a:ext cx="1152525" cy="719138"/>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0"/>
            <a:r>
              <a:rPr lang="en-GB" b="1" dirty="0">
                <a:ln w="10160">
                  <a:solidFill>
                    <a:schemeClr val="accent1"/>
                  </a:solidFill>
                  <a:prstDash val="solid"/>
                </a:ln>
                <a:solidFill>
                  <a:srgbClr val="FFFFFF"/>
                </a:solidFill>
                <a:effectLst>
                  <a:outerShdw blurRad="38100" dist="32000" dir="5400000" algn="tl">
                    <a:srgbClr val="000000">
                      <a:alpha val="30000"/>
                    </a:srgbClr>
                  </a:outerShdw>
                </a:effectLst>
                <a:latin typeface="Verdana" pitchFamily="34" charset="0"/>
                <a:cs typeface="B Titr" pitchFamily="2" charset="-78"/>
              </a:rPr>
              <a:t>Change</a:t>
            </a:r>
          </a:p>
        </p:txBody>
      </p:sp>
      <p:sp>
        <p:nvSpPr>
          <p:cNvPr id="54" name="Rectangle 19"/>
          <p:cNvSpPr>
            <a:spLocks noChangeArrowheads="1"/>
          </p:cNvSpPr>
          <p:nvPr/>
        </p:nvSpPr>
        <p:spPr bwMode="auto">
          <a:xfrm>
            <a:off x="6546823" y="2705106"/>
            <a:ext cx="358775" cy="719138"/>
          </a:xfrm>
          <a:prstGeom prst="rect">
            <a:avLst/>
          </a:prstGeom>
          <a:noFill/>
          <a:ln w="9525">
            <a:noFill/>
            <a:miter lim="800000"/>
            <a:headEnd/>
            <a:tailEnd/>
          </a:ln>
        </p:spPr>
        <p:txBody>
          <a:bodyPr wrap="none" anchor="ctr"/>
          <a:lstStyle/>
          <a:p>
            <a:pPr algn="ctr" rtl="0"/>
            <a:r>
              <a:rPr lang="en-GB" sz="1400">
                <a:solidFill>
                  <a:schemeClr val="accent2"/>
                </a:solidFill>
                <a:latin typeface="Verdana" pitchFamily="34" charset="0"/>
                <a:cs typeface="B Titr" pitchFamily="2" charset="-78"/>
              </a:rPr>
              <a:t>=</a:t>
            </a:r>
          </a:p>
        </p:txBody>
      </p:sp>
    </p:spTree>
    <p:extLst>
      <p:ext uri="{BB962C8B-B14F-4D97-AF65-F5344CB8AC3E}">
        <p14:creationId xmlns:p14="http://schemas.microsoft.com/office/powerpoint/2010/main" val="49012703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8596" y="66660"/>
            <a:ext cx="8229600" cy="1219200"/>
          </a:xfrm>
        </p:spPr>
        <p:txBody>
          <a:bodyPr/>
          <a:lstStyle/>
          <a:p>
            <a:pPr algn="ctr" rtl="1"/>
            <a:r>
              <a:rPr lang="fa-IR" dirty="0" smtClean="0">
                <a:cs typeface="B Titr" pitchFamily="2" charset="-78"/>
              </a:rPr>
              <a:t>مدیریت تغییر</a:t>
            </a:r>
            <a:endParaRPr lang="en-US" dirty="0">
              <a:cs typeface="B Titr" pitchFamily="2" charset="-78"/>
            </a:endParaRPr>
          </a:p>
        </p:txBody>
      </p:sp>
      <p:sp>
        <p:nvSpPr>
          <p:cNvPr id="4" name="Rounded Rectangle 3"/>
          <p:cNvSpPr/>
          <p:nvPr/>
        </p:nvSpPr>
        <p:spPr>
          <a:xfrm>
            <a:off x="1313328" y="2071678"/>
            <a:ext cx="6759134" cy="3555571"/>
          </a:xfrm>
          <a:prstGeom prst="roundRect">
            <a:avLst>
              <a:gd name="adj" fmla="val 5139"/>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5" name="Rounded Rectangle 4"/>
          <p:cNvSpPr/>
          <p:nvPr/>
        </p:nvSpPr>
        <p:spPr>
          <a:xfrm>
            <a:off x="1285852" y="2928934"/>
            <a:ext cx="5857916" cy="2706480"/>
          </a:xfrm>
          <a:prstGeom prst="roundRect">
            <a:avLst>
              <a:gd name="adj" fmla="val 5139"/>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6" name="Rounded Rectangle 5"/>
          <p:cNvSpPr/>
          <p:nvPr/>
        </p:nvSpPr>
        <p:spPr>
          <a:xfrm>
            <a:off x="1285852" y="3786190"/>
            <a:ext cx="4827953" cy="1857388"/>
          </a:xfrm>
          <a:prstGeom prst="roundRect">
            <a:avLst>
              <a:gd name="adj" fmla="val 5139"/>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7" name="Rounded Rectangle 6"/>
          <p:cNvSpPr/>
          <p:nvPr/>
        </p:nvSpPr>
        <p:spPr>
          <a:xfrm>
            <a:off x="1285852" y="4635282"/>
            <a:ext cx="3604871" cy="1008296"/>
          </a:xfrm>
          <a:prstGeom prst="roundRect">
            <a:avLst>
              <a:gd name="adj" fmla="val 5139"/>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9" name="Rectangle 99"/>
          <p:cNvSpPr>
            <a:spLocks noChangeArrowheads="1"/>
          </p:cNvSpPr>
          <p:nvPr/>
        </p:nvSpPr>
        <p:spPr bwMode="auto">
          <a:xfrm>
            <a:off x="1500166" y="4929198"/>
            <a:ext cx="2739483" cy="391143"/>
          </a:xfrm>
          <a:prstGeom prst="rect">
            <a:avLst/>
          </a:prstGeom>
          <a:noFill/>
          <a:ln w="9525">
            <a:noFill/>
            <a:miter lim="800000"/>
            <a:headEnd/>
            <a:tailEnd/>
          </a:ln>
        </p:spPr>
        <p:txBody>
          <a:bodyPr wrap="square" lIns="0" tIns="10800" rIns="0" bIns="1080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fa-IR" sz="2400" b="1" dirty="0">
                <a:ln w="50800"/>
                <a:solidFill>
                  <a:schemeClr val="bg1">
                    <a:shade val="50000"/>
                  </a:schemeClr>
                </a:solidFill>
                <a:latin typeface="Calibri" pitchFamily="34" charset="0"/>
                <a:cs typeface="B Titr" pitchFamily="2" charset="-78"/>
              </a:rPr>
              <a:t>تغییر در دانش</a:t>
            </a:r>
            <a:endParaRPr lang="en-US" sz="2400" b="1" dirty="0">
              <a:ln w="50800"/>
              <a:solidFill>
                <a:schemeClr val="bg1">
                  <a:shade val="50000"/>
                </a:schemeClr>
              </a:solidFill>
              <a:latin typeface="Calibri" pitchFamily="34" charset="0"/>
              <a:cs typeface="B Titr" pitchFamily="2" charset="-78"/>
            </a:endParaRPr>
          </a:p>
        </p:txBody>
      </p:sp>
      <p:sp>
        <p:nvSpPr>
          <p:cNvPr id="10" name="Rectangle 100"/>
          <p:cNvSpPr>
            <a:spLocks noChangeArrowheads="1"/>
          </p:cNvSpPr>
          <p:nvPr/>
        </p:nvSpPr>
        <p:spPr bwMode="auto">
          <a:xfrm>
            <a:off x="3214678" y="4071942"/>
            <a:ext cx="1974165" cy="317276"/>
          </a:xfrm>
          <a:prstGeom prst="rect">
            <a:avLst/>
          </a:prstGeom>
          <a:noFill/>
          <a:ln w="9525">
            <a:noFill/>
            <a:miter lim="800000"/>
            <a:headEnd/>
            <a:tailEnd/>
          </a:ln>
        </p:spPr>
        <p:txBody>
          <a:bodyPr wrap="square" lIns="0" tIns="10800" rIns="0" bIns="10800">
            <a:spAutoFit/>
            <a:scene3d>
              <a:camera prst="orthographicFront"/>
              <a:lightRig rig="balanced" dir="t">
                <a:rot lat="0" lon="0" rev="2100000"/>
              </a:lightRig>
            </a:scene3d>
            <a:sp3d extrusionH="57150" prstMaterial="metal">
              <a:bevelT w="38100" h="25400"/>
              <a:contourClr>
                <a:schemeClr val="bg2"/>
              </a:contourClr>
            </a:sp3d>
          </a:bodyPr>
          <a:lstStyle/>
          <a:p>
            <a:pPr algn="ctr">
              <a:lnSpc>
                <a:spcPct val="80000"/>
              </a:lnSpc>
            </a:pPr>
            <a:r>
              <a:rPr lang="fa-IR" sz="2400" b="1" dirty="0">
                <a:ln w="50800"/>
                <a:solidFill>
                  <a:schemeClr val="bg1">
                    <a:shade val="50000"/>
                  </a:schemeClr>
                </a:solidFill>
                <a:latin typeface="Calibri" pitchFamily="34" charset="0"/>
                <a:cs typeface="B Titr" pitchFamily="2" charset="-78"/>
              </a:rPr>
              <a:t>تغییر در نگرش</a:t>
            </a:r>
            <a:endParaRPr lang="en-US" sz="2400" b="1" dirty="0">
              <a:ln w="50800"/>
              <a:solidFill>
                <a:schemeClr val="bg1">
                  <a:shade val="50000"/>
                </a:schemeClr>
              </a:solidFill>
              <a:latin typeface="Calibri" pitchFamily="34" charset="0"/>
              <a:cs typeface="B Titr" pitchFamily="2" charset="-78"/>
            </a:endParaRPr>
          </a:p>
        </p:txBody>
      </p:sp>
      <p:sp>
        <p:nvSpPr>
          <p:cNvPr id="11" name="Rectangle 102"/>
          <p:cNvSpPr>
            <a:spLocks noChangeArrowheads="1"/>
          </p:cNvSpPr>
          <p:nvPr/>
        </p:nvSpPr>
        <p:spPr bwMode="auto">
          <a:xfrm>
            <a:off x="3643306" y="3214686"/>
            <a:ext cx="3000384" cy="317276"/>
          </a:xfrm>
          <a:prstGeom prst="rect">
            <a:avLst/>
          </a:prstGeom>
          <a:noFill/>
          <a:ln w="9525">
            <a:noFill/>
            <a:miter lim="800000"/>
            <a:headEnd/>
            <a:tailEnd/>
          </a:ln>
        </p:spPr>
        <p:txBody>
          <a:bodyPr wrap="square" lIns="0" tIns="10800" rIns="0" bIns="10800">
            <a:spAutoFit/>
            <a:scene3d>
              <a:camera prst="orthographicFront"/>
              <a:lightRig rig="balanced" dir="t">
                <a:rot lat="0" lon="0" rev="2100000"/>
              </a:lightRig>
            </a:scene3d>
            <a:sp3d extrusionH="57150" prstMaterial="metal">
              <a:bevelT w="38100" h="25400"/>
              <a:contourClr>
                <a:schemeClr val="bg2"/>
              </a:contourClr>
            </a:sp3d>
          </a:bodyPr>
          <a:lstStyle/>
          <a:p>
            <a:pPr algn="ctr">
              <a:lnSpc>
                <a:spcPct val="80000"/>
              </a:lnSpc>
            </a:pPr>
            <a:r>
              <a:rPr lang="fa-IR" sz="2400" b="1" dirty="0">
                <a:ln w="50800"/>
                <a:solidFill>
                  <a:schemeClr val="bg1">
                    <a:shade val="50000"/>
                  </a:schemeClr>
                </a:solidFill>
                <a:latin typeface="Calibri" pitchFamily="34" charset="0"/>
                <a:cs typeface="B Titr" pitchFamily="2" charset="-78"/>
              </a:rPr>
              <a:t>تغییر در رفتار فردی</a:t>
            </a:r>
            <a:endParaRPr lang="en-US" sz="2400" b="1" dirty="0">
              <a:ln w="50800"/>
              <a:solidFill>
                <a:schemeClr val="bg1">
                  <a:shade val="50000"/>
                </a:schemeClr>
              </a:solidFill>
              <a:latin typeface="Calibri" pitchFamily="34" charset="0"/>
              <a:cs typeface="B Titr" pitchFamily="2" charset="-78"/>
            </a:endParaRPr>
          </a:p>
        </p:txBody>
      </p:sp>
      <p:sp>
        <p:nvSpPr>
          <p:cNvPr id="12" name="Rectangle 104"/>
          <p:cNvSpPr>
            <a:spLocks noChangeArrowheads="1"/>
          </p:cNvSpPr>
          <p:nvPr/>
        </p:nvSpPr>
        <p:spPr bwMode="auto">
          <a:xfrm>
            <a:off x="4880736" y="2357430"/>
            <a:ext cx="2791663" cy="317276"/>
          </a:xfrm>
          <a:prstGeom prst="rect">
            <a:avLst/>
          </a:prstGeom>
          <a:noFill/>
          <a:ln w="9525">
            <a:noFill/>
            <a:miter lim="800000"/>
            <a:headEnd/>
            <a:tailEnd/>
          </a:ln>
        </p:spPr>
        <p:txBody>
          <a:bodyPr wrap="square" lIns="0" tIns="10800" rIns="0" bIns="10800">
            <a:spAutoFit/>
            <a:scene3d>
              <a:camera prst="orthographicFront"/>
              <a:lightRig rig="balanced" dir="t">
                <a:rot lat="0" lon="0" rev="2100000"/>
              </a:lightRig>
            </a:scene3d>
            <a:sp3d extrusionH="57150" prstMaterial="metal">
              <a:bevelT w="38100" h="25400"/>
              <a:contourClr>
                <a:schemeClr val="bg2"/>
              </a:contourClr>
            </a:sp3d>
          </a:bodyPr>
          <a:lstStyle/>
          <a:p>
            <a:pPr algn="ctr">
              <a:lnSpc>
                <a:spcPct val="80000"/>
              </a:lnSpc>
            </a:pPr>
            <a:r>
              <a:rPr lang="fa-IR" sz="2400" b="1" dirty="0">
                <a:ln w="50800"/>
                <a:solidFill>
                  <a:schemeClr val="bg1">
                    <a:shade val="50000"/>
                  </a:schemeClr>
                </a:solidFill>
                <a:latin typeface="Calibri" pitchFamily="34" charset="0"/>
                <a:cs typeface="B Titr" pitchFamily="2" charset="-78"/>
              </a:rPr>
              <a:t>تغییر در رفتار جمعی</a:t>
            </a:r>
            <a:endParaRPr lang="en-US" sz="2400" b="1" dirty="0">
              <a:ln w="50800"/>
              <a:solidFill>
                <a:schemeClr val="bg1">
                  <a:shade val="50000"/>
                </a:schemeClr>
              </a:solidFill>
              <a:latin typeface="Calibri" pitchFamily="34" charset="0"/>
              <a:cs typeface="B Titr" pitchFamily="2" charset="-78"/>
            </a:endParaRPr>
          </a:p>
        </p:txBody>
      </p:sp>
      <p:cxnSp>
        <p:nvCxnSpPr>
          <p:cNvPr id="14" name="Straight Arrow Connector 13"/>
          <p:cNvCxnSpPr/>
          <p:nvPr/>
        </p:nvCxnSpPr>
        <p:spPr bwMode="auto">
          <a:xfrm rot="5400000" flipH="1" flipV="1">
            <a:off x="-1035738" y="3678890"/>
            <a:ext cx="4357717" cy="289"/>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15" name="Rectangle 14"/>
          <p:cNvSpPr/>
          <p:nvPr/>
        </p:nvSpPr>
        <p:spPr bwMode="auto">
          <a:xfrm>
            <a:off x="7143768" y="5857892"/>
            <a:ext cx="1142976" cy="571504"/>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fa-IR" b="1" i="0" u="none" strike="noStrike" cap="all" normalizeH="0" baseline="0" dirty="0" smtClean="0">
                <a:ln w="0"/>
                <a:solidFill>
                  <a:srgbClr val="F9F9F9"/>
                </a:solidFill>
                <a:effectLst>
                  <a:reflection blurRad="12700" stA="50000" endPos="50000" dist="5000" dir="5400000" sy="-100000" rotWithShape="0"/>
                </a:effectLst>
                <a:latin typeface="Arial" charset="0"/>
                <a:cs typeface="B Lotus" pitchFamily="2" charset="-78"/>
              </a:rPr>
              <a:t>خیلی </a:t>
            </a:r>
            <a:r>
              <a:rPr lang="fa-IR" b="1" cap="all" dirty="0" smtClean="0">
                <a:ln w="0"/>
                <a:solidFill>
                  <a:srgbClr val="F9F9F9"/>
                </a:solidFill>
                <a:effectLst>
                  <a:reflection blurRad="12700" stA="50000" endPos="50000" dist="5000" dir="5400000" sy="-100000" rotWithShape="0"/>
                </a:effectLst>
                <a:latin typeface="Arial" charset="0"/>
                <a:cs typeface="B Lotus" pitchFamily="2" charset="-78"/>
              </a:rPr>
              <a:t>زیاد</a:t>
            </a:r>
            <a:endParaRPr kumimoji="0" lang="en-US" b="1" i="0" u="none" strike="noStrike" cap="all" normalizeH="0" baseline="0" dirty="0" smtClean="0">
              <a:ln w="0"/>
              <a:solidFill>
                <a:srgbClr val="F9F9F9"/>
              </a:solidFill>
              <a:effectLst>
                <a:reflection blurRad="12700" stA="50000" endPos="50000" dist="5000" dir="5400000" sy="-100000" rotWithShape="0"/>
              </a:effectLst>
              <a:latin typeface="Arial" charset="0"/>
              <a:cs typeface="B Lotus" pitchFamily="2" charset="-78"/>
            </a:endParaRPr>
          </a:p>
        </p:txBody>
      </p:sp>
      <p:sp>
        <p:nvSpPr>
          <p:cNvPr id="16" name="Rectangle 15"/>
          <p:cNvSpPr/>
          <p:nvPr/>
        </p:nvSpPr>
        <p:spPr bwMode="auto">
          <a:xfrm>
            <a:off x="285720" y="5786454"/>
            <a:ext cx="928662" cy="35719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fa-IR" sz="20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B Lotus" pitchFamily="2" charset="-78"/>
              </a:rPr>
              <a:t>خیلی کم</a:t>
            </a:r>
            <a:endParaRPr kumimoji="0" lang="en-US" sz="20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B Lotus" pitchFamily="2" charset="-78"/>
            </a:endParaRPr>
          </a:p>
        </p:txBody>
      </p:sp>
      <p:sp>
        <p:nvSpPr>
          <p:cNvPr id="17" name="Rectangle 16"/>
          <p:cNvSpPr/>
          <p:nvPr/>
        </p:nvSpPr>
        <p:spPr bwMode="auto">
          <a:xfrm>
            <a:off x="3500430" y="5929330"/>
            <a:ext cx="2428860" cy="35719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fa-IR"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B Lotus" pitchFamily="2" charset="-78"/>
              </a:rPr>
              <a:t>زمان مورد نیاز جهت تغییر</a:t>
            </a:r>
            <a:endPar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B Lotus" pitchFamily="2" charset="-78"/>
            </a:endParaRPr>
          </a:p>
        </p:txBody>
      </p:sp>
      <p:sp>
        <p:nvSpPr>
          <p:cNvPr id="18" name="Rectangle 17"/>
          <p:cNvSpPr/>
          <p:nvPr/>
        </p:nvSpPr>
        <p:spPr>
          <a:xfrm>
            <a:off x="910468" y="2071678"/>
            <a:ext cx="829458" cy="2400657"/>
          </a:xfrm>
          <a:prstGeom prst="rect">
            <a:avLst/>
          </a:prstGeom>
        </p:spPr>
        <p:txBody>
          <a:bodyPr vert="vert"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r">
              <a:lnSpc>
                <a:spcPct val="250000"/>
              </a:lnSpc>
            </a:pPr>
            <a:endParaRPr lang="en-US"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2  Titr" pitchFamily="2" charset="-78"/>
            </a:endParaRPr>
          </a:p>
        </p:txBody>
      </p:sp>
      <p:cxnSp>
        <p:nvCxnSpPr>
          <p:cNvPr id="19" name="Straight Arrow Connector 18"/>
          <p:cNvCxnSpPr/>
          <p:nvPr/>
        </p:nvCxnSpPr>
        <p:spPr bwMode="auto">
          <a:xfrm rot="10800000">
            <a:off x="1285852" y="5786454"/>
            <a:ext cx="7215238" cy="158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0" name="Rectangle 19"/>
          <p:cNvSpPr/>
          <p:nvPr/>
        </p:nvSpPr>
        <p:spPr bwMode="auto">
          <a:xfrm>
            <a:off x="142844" y="1500174"/>
            <a:ext cx="928662" cy="35719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fa-IR" sz="20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B Lotus" pitchFamily="2" charset="-78"/>
              </a:rPr>
              <a:t>خیلی </a:t>
            </a:r>
            <a:r>
              <a:rPr lang="fa-I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B Lotus" pitchFamily="2" charset="-78"/>
              </a:rPr>
              <a:t>زیاد</a:t>
            </a:r>
            <a:endParaRPr kumimoji="0" lang="en-US" sz="20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B Lotus" pitchFamily="2" charset="-78"/>
            </a:endParaRPr>
          </a:p>
        </p:txBody>
      </p:sp>
      <p:sp>
        <p:nvSpPr>
          <p:cNvPr id="22" name="Rectangle 21"/>
          <p:cNvSpPr/>
          <p:nvPr/>
        </p:nvSpPr>
        <p:spPr bwMode="auto">
          <a:xfrm>
            <a:off x="214282" y="3357562"/>
            <a:ext cx="928662" cy="928694"/>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fa-IR" sz="20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B Lotus" pitchFamily="2" charset="-78"/>
              </a:rPr>
              <a:t>دشواری ایجاد</a:t>
            </a:r>
            <a:endParaRPr kumimoji="0" lang="en-US" sz="20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B Lotus"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Text Box 4"/>
          <p:cNvSpPr txBox="1">
            <a:spLocks noChangeArrowheads="1"/>
          </p:cNvSpPr>
          <p:nvPr/>
        </p:nvSpPr>
        <p:spPr bwMode="auto">
          <a:xfrm>
            <a:off x="214282" y="785794"/>
            <a:ext cx="8548718" cy="630942"/>
          </a:xfrm>
          <a:prstGeom prst="rect">
            <a:avLst/>
          </a:prstGeom>
          <a:noFill/>
          <a:ln w="9525">
            <a:noFill/>
            <a:miter lim="800000"/>
            <a:headEnd/>
            <a:tailEnd/>
          </a:ln>
          <a:effectLst/>
        </p:spPr>
        <p:txBody>
          <a:bodyPr wrap="square">
            <a:spAutoFit/>
          </a:bodyPr>
          <a:lstStyle/>
          <a:p>
            <a:pPr algn="ctr">
              <a:spcBef>
                <a:spcPct val="50000"/>
              </a:spcBef>
            </a:pPr>
            <a:r>
              <a:rPr lang="fa-IR" sz="3500" b="1" dirty="0">
                <a:solidFill>
                  <a:srgbClr val="F9F9F9"/>
                </a:solidFill>
                <a:cs typeface="B Titr" pitchFamily="2" charset="-78"/>
              </a:rPr>
              <a:t>موانع </a:t>
            </a:r>
            <a:r>
              <a:rPr lang="fa-IR" sz="3500" b="1" dirty="0" smtClean="0">
                <a:solidFill>
                  <a:srgbClr val="F9F9F9"/>
                </a:solidFill>
                <a:cs typeface="B Titr" pitchFamily="2" charset="-78"/>
              </a:rPr>
              <a:t>خلاقیت</a:t>
            </a:r>
            <a:endParaRPr lang="fa-IR" sz="3500" b="1" dirty="0">
              <a:solidFill>
                <a:srgbClr val="F9F9F9"/>
              </a:solidFill>
              <a:cs typeface="B Titr" pitchFamily="2" charset="-78"/>
            </a:endParaRPr>
          </a:p>
        </p:txBody>
      </p:sp>
      <p:sp>
        <p:nvSpPr>
          <p:cNvPr id="90117" name="Line 5"/>
          <p:cNvSpPr>
            <a:spLocks noChangeShapeType="1"/>
          </p:cNvSpPr>
          <p:nvPr/>
        </p:nvSpPr>
        <p:spPr bwMode="auto">
          <a:xfrm>
            <a:off x="4795806" y="2576506"/>
            <a:ext cx="3733800" cy="0"/>
          </a:xfrm>
          <a:prstGeom prst="line">
            <a:avLst/>
          </a:prstGeom>
          <a:noFill/>
          <a:ln w="57150" cmpd="thinThick">
            <a:solidFill>
              <a:srgbClr val="00FF00"/>
            </a:solidFill>
            <a:round/>
            <a:headEnd/>
            <a:tailEnd/>
          </a:ln>
          <a:effectLst/>
        </p:spPr>
        <p:txBody>
          <a:bodyPr/>
          <a:lstStyle/>
          <a:p>
            <a:endParaRPr lang="en-US"/>
          </a:p>
        </p:txBody>
      </p:sp>
      <p:sp>
        <p:nvSpPr>
          <p:cNvPr id="90118" name="Text Box 6"/>
          <p:cNvSpPr txBox="1">
            <a:spLocks noChangeArrowheads="1"/>
          </p:cNvSpPr>
          <p:nvPr/>
        </p:nvSpPr>
        <p:spPr bwMode="auto">
          <a:xfrm>
            <a:off x="4857752" y="2814631"/>
            <a:ext cx="3581400" cy="51117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lgn="ctr" rtl="1">
              <a:spcBef>
                <a:spcPct val="50000"/>
              </a:spcBef>
            </a:pPr>
            <a:r>
              <a:rPr lang="fa-IR" sz="2500" b="1">
                <a:solidFill>
                  <a:schemeClr val="bg1"/>
                </a:solidFill>
                <a:cs typeface="B Nazanin" pitchFamily="2" charset="-78"/>
              </a:rPr>
              <a:t>مهمترین موانع فردی</a:t>
            </a:r>
            <a:endParaRPr lang="en-US" sz="2500" b="1">
              <a:solidFill>
                <a:schemeClr val="bg1"/>
              </a:solidFill>
              <a:cs typeface="B Nazanin" pitchFamily="2" charset="-78"/>
            </a:endParaRPr>
          </a:p>
        </p:txBody>
      </p:sp>
      <p:sp>
        <p:nvSpPr>
          <p:cNvPr id="90119" name="Text Box 7"/>
          <p:cNvSpPr txBox="1">
            <a:spLocks noChangeArrowheads="1"/>
          </p:cNvSpPr>
          <p:nvPr/>
        </p:nvSpPr>
        <p:spPr bwMode="auto">
          <a:xfrm>
            <a:off x="4572000" y="3429000"/>
            <a:ext cx="3657600" cy="2843213"/>
          </a:xfrm>
          <a:prstGeom prst="rect">
            <a:avLst/>
          </a:prstGeom>
          <a:noFill/>
          <a:ln w="9525">
            <a:noFill/>
            <a:miter lim="800000"/>
            <a:headEnd/>
            <a:tailEnd/>
          </a:ln>
          <a:effectLst/>
        </p:spPr>
        <p:txBody>
          <a:bodyPr>
            <a:spAutoFit/>
          </a:bodyPr>
          <a:lstStyle/>
          <a:p>
            <a:pPr algn="r" rtl="1">
              <a:spcBef>
                <a:spcPct val="50000"/>
              </a:spcBef>
              <a:buFont typeface="Wingdings" pitchFamily="2" charset="2"/>
              <a:buChar char="§"/>
            </a:pPr>
            <a:r>
              <a:rPr lang="fa-IR" b="1" dirty="0">
                <a:solidFill>
                  <a:srgbClr val="F9F9F9"/>
                </a:solidFill>
                <a:cs typeface="B Nazanin" pitchFamily="2" charset="-78"/>
              </a:rPr>
              <a:t> عدم اعتماد به نفس</a:t>
            </a:r>
          </a:p>
          <a:p>
            <a:pPr algn="r" rtl="1">
              <a:spcBef>
                <a:spcPct val="50000"/>
              </a:spcBef>
              <a:buFont typeface="Wingdings" pitchFamily="2" charset="2"/>
              <a:buChar char="§"/>
            </a:pPr>
            <a:r>
              <a:rPr lang="fa-IR" b="1" dirty="0">
                <a:solidFill>
                  <a:srgbClr val="F9F9F9"/>
                </a:solidFill>
                <a:cs typeface="B Nazanin" pitchFamily="2" charset="-78"/>
              </a:rPr>
              <a:t> محافظه کاری</a:t>
            </a:r>
          </a:p>
          <a:p>
            <a:pPr algn="r" rtl="1">
              <a:spcBef>
                <a:spcPct val="50000"/>
              </a:spcBef>
              <a:buFont typeface="Wingdings" pitchFamily="2" charset="2"/>
              <a:buChar char="§"/>
            </a:pPr>
            <a:r>
              <a:rPr lang="fa-IR" b="1" dirty="0">
                <a:solidFill>
                  <a:srgbClr val="F9F9F9"/>
                </a:solidFill>
                <a:cs typeface="B Nazanin" pitchFamily="2" charset="-78"/>
              </a:rPr>
              <a:t> تمایل به همرنگی</a:t>
            </a:r>
          </a:p>
          <a:p>
            <a:pPr algn="r" rtl="1">
              <a:spcBef>
                <a:spcPct val="50000"/>
              </a:spcBef>
              <a:buFont typeface="Wingdings" pitchFamily="2" charset="2"/>
              <a:buChar char="§"/>
            </a:pPr>
            <a:r>
              <a:rPr lang="fa-IR" b="1" dirty="0">
                <a:solidFill>
                  <a:srgbClr val="F9F9F9"/>
                </a:solidFill>
                <a:cs typeface="B Nazanin" pitchFamily="2" charset="-78"/>
              </a:rPr>
              <a:t> عدم توانایی در تحمل تضاد</a:t>
            </a:r>
          </a:p>
          <a:p>
            <a:pPr algn="r" rtl="1">
              <a:spcBef>
                <a:spcPct val="50000"/>
              </a:spcBef>
              <a:buFont typeface="Wingdings" pitchFamily="2" charset="2"/>
              <a:buChar char="§"/>
            </a:pPr>
            <a:r>
              <a:rPr lang="fa-IR" b="1" dirty="0">
                <a:solidFill>
                  <a:srgbClr val="F9F9F9"/>
                </a:solidFill>
                <a:cs typeface="B Nazanin" pitchFamily="2" charset="-78"/>
              </a:rPr>
              <a:t> عدم دانش کافی در مورد علوم مربوطه</a:t>
            </a:r>
          </a:p>
          <a:p>
            <a:pPr algn="r" rtl="1">
              <a:spcBef>
                <a:spcPct val="50000"/>
              </a:spcBef>
              <a:buFont typeface="Wingdings" pitchFamily="2" charset="2"/>
              <a:buChar char="§"/>
            </a:pPr>
            <a:r>
              <a:rPr lang="fa-IR" b="1" dirty="0">
                <a:solidFill>
                  <a:srgbClr val="F9F9F9"/>
                </a:solidFill>
                <a:cs typeface="B Nazanin" pitchFamily="2" charset="-78"/>
              </a:rPr>
              <a:t> کم رویی</a:t>
            </a:r>
          </a:p>
          <a:p>
            <a:pPr algn="r" rtl="1">
              <a:spcBef>
                <a:spcPct val="50000"/>
              </a:spcBef>
              <a:buFont typeface="Wingdings" pitchFamily="2" charset="2"/>
              <a:buChar char="§"/>
            </a:pPr>
            <a:r>
              <a:rPr lang="fa-IR" b="1" dirty="0">
                <a:solidFill>
                  <a:srgbClr val="F9F9F9"/>
                </a:solidFill>
                <a:cs typeface="B Nazanin" pitchFamily="2" charset="-78"/>
              </a:rPr>
              <a:t> عدم انعطاف پذیری  و ...</a:t>
            </a:r>
            <a:endParaRPr lang="en-US" b="1" dirty="0">
              <a:solidFill>
                <a:srgbClr val="F9F9F9"/>
              </a:solidFill>
              <a:cs typeface="B Nazanin" pitchFamily="2" charset="-78"/>
            </a:endParaRPr>
          </a:p>
        </p:txBody>
      </p:sp>
      <p:sp>
        <p:nvSpPr>
          <p:cNvPr id="90121" name="Line 9"/>
          <p:cNvSpPr>
            <a:spLocks noChangeShapeType="1"/>
          </p:cNvSpPr>
          <p:nvPr/>
        </p:nvSpPr>
        <p:spPr bwMode="auto">
          <a:xfrm>
            <a:off x="285719" y="2571744"/>
            <a:ext cx="3733800" cy="0"/>
          </a:xfrm>
          <a:prstGeom prst="line">
            <a:avLst/>
          </a:prstGeom>
          <a:noFill/>
          <a:ln w="57150" cmpd="thickThin">
            <a:solidFill>
              <a:srgbClr val="00FF00"/>
            </a:solidFill>
            <a:round/>
            <a:headEnd/>
            <a:tailEnd/>
          </a:ln>
          <a:effectLst/>
        </p:spPr>
        <p:txBody>
          <a:bodyPr/>
          <a:lstStyle/>
          <a:p>
            <a:endParaRPr lang="en-US"/>
          </a:p>
        </p:txBody>
      </p:sp>
      <p:sp>
        <p:nvSpPr>
          <p:cNvPr id="90122" name="Text Box 10"/>
          <p:cNvSpPr txBox="1">
            <a:spLocks noChangeArrowheads="1"/>
          </p:cNvSpPr>
          <p:nvPr/>
        </p:nvSpPr>
        <p:spPr bwMode="auto">
          <a:xfrm>
            <a:off x="376206" y="2809869"/>
            <a:ext cx="3581400" cy="511175"/>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rtl="1">
              <a:spcBef>
                <a:spcPct val="50000"/>
              </a:spcBef>
            </a:pPr>
            <a:r>
              <a:rPr lang="fa-IR" sz="2500" b="1">
                <a:solidFill>
                  <a:schemeClr val="bg1"/>
                </a:solidFill>
                <a:cs typeface="B Nazanin" pitchFamily="2" charset="-78"/>
              </a:rPr>
              <a:t>مهمترین موانع اجتماعی</a:t>
            </a:r>
            <a:endParaRPr lang="en-US" sz="2500" b="1">
              <a:solidFill>
                <a:schemeClr val="bg1"/>
              </a:solidFill>
              <a:cs typeface="B Nazanin" pitchFamily="2" charset="-78"/>
            </a:endParaRPr>
          </a:p>
        </p:txBody>
      </p:sp>
      <p:sp>
        <p:nvSpPr>
          <p:cNvPr id="90123" name="Text Box 11"/>
          <p:cNvSpPr txBox="1">
            <a:spLocks noChangeArrowheads="1"/>
          </p:cNvSpPr>
          <p:nvPr/>
        </p:nvSpPr>
        <p:spPr bwMode="auto">
          <a:xfrm>
            <a:off x="285720" y="3429000"/>
            <a:ext cx="3600480" cy="3000821"/>
          </a:xfrm>
          <a:prstGeom prst="rect">
            <a:avLst/>
          </a:prstGeom>
          <a:noFill/>
          <a:ln w="9525">
            <a:noFill/>
            <a:miter lim="800000"/>
            <a:headEnd/>
            <a:tailEnd/>
          </a:ln>
          <a:effectLst/>
        </p:spPr>
        <p:txBody>
          <a:bodyPr wrap="square">
            <a:spAutoFit/>
          </a:bodyPr>
          <a:lstStyle/>
          <a:p>
            <a:pPr algn="r" rtl="1">
              <a:spcBef>
                <a:spcPct val="50000"/>
              </a:spcBef>
              <a:buFont typeface="Wingdings" pitchFamily="2" charset="2"/>
              <a:buChar char="§"/>
            </a:pPr>
            <a:r>
              <a:rPr lang="fa-IR" b="1" dirty="0">
                <a:solidFill>
                  <a:srgbClr val="F9F9F9"/>
                </a:solidFill>
                <a:cs typeface="B Nazanin" pitchFamily="2" charset="-78"/>
              </a:rPr>
              <a:t> بنیان عقاید تربیتی اشتباه توسط خانواده</a:t>
            </a:r>
          </a:p>
          <a:p>
            <a:pPr algn="r" rtl="1">
              <a:spcBef>
                <a:spcPct val="50000"/>
              </a:spcBef>
              <a:buFont typeface="Wingdings" pitchFamily="2" charset="2"/>
              <a:buChar char="§"/>
            </a:pPr>
            <a:r>
              <a:rPr lang="fa-IR" b="1" dirty="0">
                <a:solidFill>
                  <a:srgbClr val="F9F9F9"/>
                </a:solidFill>
                <a:cs typeface="B Nazanin" pitchFamily="2" charset="-78"/>
              </a:rPr>
              <a:t> شرایط نامساعد</a:t>
            </a:r>
          </a:p>
          <a:p>
            <a:pPr algn="r" rtl="1">
              <a:spcBef>
                <a:spcPct val="50000"/>
              </a:spcBef>
              <a:buFont typeface="Wingdings" pitchFamily="2" charset="2"/>
              <a:buChar char="§"/>
            </a:pPr>
            <a:r>
              <a:rPr lang="fa-IR" b="1" dirty="0">
                <a:solidFill>
                  <a:srgbClr val="F9F9F9"/>
                </a:solidFill>
                <a:cs typeface="B Nazanin" pitchFamily="2" charset="-78"/>
              </a:rPr>
              <a:t> بی توجهی به پرسش ها مخصوصا در کودکان</a:t>
            </a:r>
          </a:p>
          <a:p>
            <a:pPr algn="r" rtl="1">
              <a:spcBef>
                <a:spcPct val="50000"/>
              </a:spcBef>
              <a:buFont typeface="Wingdings" pitchFamily="2" charset="2"/>
              <a:buChar char="§"/>
            </a:pPr>
            <a:r>
              <a:rPr lang="fa-IR" b="1" dirty="0">
                <a:solidFill>
                  <a:srgbClr val="F9F9F9"/>
                </a:solidFill>
                <a:cs typeface="B Nazanin" pitchFamily="2" charset="-78"/>
              </a:rPr>
              <a:t> ارزش قائل نشدن برای عقاید</a:t>
            </a:r>
          </a:p>
          <a:p>
            <a:pPr algn="r" rtl="1">
              <a:spcBef>
                <a:spcPct val="50000"/>
              </a:spcBef>
              <a:buFont typeface="Wingdings" pitchFamily="2" charset="2"/>
              <a:buChar char="§"/>
            </a:pPr>
            <a:r>
              <a:rPr lang="fa-IR" b="1" dirty="0">
                <a:solidFill>
                  <a:srgbClr val="F9F9F9"/>
                </a:solidFill>
                <a:cs typeface="B Nazanin" pitchFamily="2" charset="-78"/>
              </a:rPr>
              <a:t> انتقاد و سرزنش </a:t>
            </a:r>
            <a:r>
              <a:rPr lang="fa-IR" b="1" dirty="0" smtClean="0">
                <a:solidFill>
                  <a:srgbClr val="F9F9F9"/>
                </a:solidFill>
                <a:cs typeface="B Nazanin" pitchFamily="2" charset="-78"/>
              </a:rPr>
              <a:t>نابجا</a:t>
            </a:r>
          </a:p>
          <a:p>
            <a:pPr algn="r" rtl="1">
              <a:buFont typeface="Wingdings" pitchFamily="2" charset="2"/>
              <a:buNone/>
            </a:pPr>
            <a:r>
              <a:rPr lang="fa-IR" b="1" dirty="0" smtClean="0">
                <a:solidFill>
                  <a:srgbClr val="F9F9F9"/>
                </a:solidFill>
                <a:cs typeface="B Nazanin" pitchFamily="2" charset="-78"/>
              </a:rPr>
              <a:t>سیستم </a:t>
            </a:r>
            <a:r>
              <a:rPr lang="fa-IR" b="1" dirty="0">
                <a:solidFill>
                  <a:srgbClr val="F9F9F9"/>
                </a:solidFill>
                <a:cs typeface="B Nazanin" pitchFamily="2" charset="-78"/>
              </a:rPr>
              <a:t>آموزشی</a:t>
            </a:r>
          </a:p>
          <a:p>
            <a:pPr algn="r" rtl="1">
              <a:spcBef>
                <a:spcPct val="50000"/>
              </a:spcBef>
              <a:buFont typeface="Wingdings" pitchFamily="2" charset="2"/>
              <a:buChar char="§"/>
            </a:pPr>
            <a:r>
              <a:rPr lang="fa-IR" b="1" dirty="0">
                <a:solidFill>
                  <a:srgbClr val="F9F9F9"/>
                </a:solidFill>
                <a:cs typeface="B Nazanin" pitchFamily="2" charset="-78"/>
              </a:rPr>
              <a:t> </a:t>
            </a:r>
            <a:r>
              <a:rPr lang="fa-IR" b="1" dirty="0" smtClean="0">
                <a:solidFill>
                  <a:srgbClr val="F9F9F9"/>
                </a:solidFill>
                <a:cs typeface="B Nazanin" pitchFamily="2" charset="-78"/>
              </a:rPr>
              <a:t>واستفاده از الگوهای رایج</a:t>
            </a:r>
          </a:p>
        </p:txBody>
      </p:sp>
      <p:sp>
        <p:nvSpPr>
          <p:cNvPr id="12" name="Rectangle 11"/>
          <p:cNvSpPr/>
          <p:nvPr/>
        </p:nvSpPr>
        <p:spPr>
          <a:xfrm>
            <a:off x="500034" y="1714488"/>
            <a:ext cx="7929586" cy="400110"/>
          </a:xfrm>
          <a:prstGeom prst="rect">
            <a:avLst/>
          </a:prstGeom>
        </p:spPr>
        <p:txBody>
          <a:bodyPr wrap="square">
            <a:spAutoFit/>
          </a:bodyPr>
          <a:lstStyle/>
          <a:p>
            <a:pPr algn="ctr" rtl="1">
              <a:spcBef>
                <a:spcPct val="50000"/>
              </a:spcBef>
              <a:buFontTx/>
              <a:buBlip>
                <a:blip r:embed="rId2"/>
              </a:buBlip>
            </a:pPr>
            <a:r>
              <a:rPr lang="fa-IR" sz="2000" b="1" dirty="0" smtClean="0">
                <a:solidFill>
                  <a:srgbClr val="F9F9F9"/>
                </a:solidFill>
                <a:cs typeface="B Titr" pitchFamily="2" charset="-78"/>
              </a:rPr>
              <a:t>موانع فردی		موانع اجتماعی		موانع سازمانی</a:t>
            </a:r>
            <a:endParaRPr lang="en-US" sz="2000" b="1" dirty="0">
              <a:solidFill>
                <a:srgbClr val="F9F9F9"/>
              </a:solidFill>
              <a:cs typeface="B Titr" pitchFamily="2" charset="-78"/>
            </a:endParaRPr>
          </a:p>
        </p:txBody>
      </p:sp>
    </p:spTree>
    <p:extLst>
      <p:ext uri="{BB962C8B-B14F-4D97-AF65-F5344CB8AC3E}">
        <p14:creationId xmlns:p14="http://schemas.microsoft.com/office/powerpoint/2010/main" val="33359203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Text Box 3"/>
          <p:cNvSpPr txBox="1">
            <a:spLocks noChangeArrowheads="1"/>
          </p:cNvSpPr>
          <p:nvPr/>
        </p:nvSpPr>
        <p:spPr bwMode="auto">
          <a:xfrm>
            <a:off x="4929190" y="1895475"/>
            <a:ext cx="3581400" cy="861774"/>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rtl="1"/>
            <a:r>
              <a:rPr lang="fa-IR" sz="2500" b="1" cap="all" dirty="0">
                <a:ln w="0"/>
                <a:solidFill>
                  <a:sysClr val="windowText" lastClr="000000"/>
                </a:solidFill>
                <a:effectLst>
                  <a:reflection blurRad="12700" stA="50000" endPos="50000" dist="5000" dir="5400000" sy="-100000" rotWithShape="0"/>
                </a:effectLst>
                <a:cs typeface="B Nazanin" pitchFamily="2" charset="-78"/>
              </a:rPr>
              <a:t>مهمترین موانع مرتبط با </a:t>
            </a:r>
          </a:p>
          <a:p>
            <a:pPr algn="ctr" rtl="1"/>
            <a:r>
              <a:rPr lang="fa-IR" sz="2500" b="1" cap="all" dirty="0">
                <a:ln w="0"/>
                <a:solidFill>
                  <a:sysClr val="windowText" lastClr="000000"/>
                </a:solidFill>
                <a:effectLst>
                  <a:reflection blurRad="12700" stA="50000" endPos="50000" dist="5000" dir="5400000" sy="-100000" rotWithShape="0"/>
                </a:effectLst>
                <a:cs typeface="B Nazanin" pitchFamily="2" charset="-78"/>
              </a:rPr>
              <a:t>ساختار سازمانی</a:t>
            </a:r>
            <a:endParaRPr lang="en-US" sz="2500" b="1" cap="all" dirty="0">
              <a:ln w="0"/>
              <a:solidFill>
                <a:sysClr val="windowText" lastClr="000000"/>
              </a:solidFill>
              <a:effectLst>
                <a:reflection blurRad="12700" stA="50000" endPos="50000" dist="5000" dir="5400000" sy="-100000" rotWithShape="0"/>
              </a:effectLst>
              <a:cs typeface="B Nazanin" pitchFamily="2" charset="-78"/>
            </a:endParaRPr>
          </a:p>
        </p:txBody>
      </p:sp>
      <p:sp>
        <p:nvSpPr>
          <p:cNvPr id="100356" name="Text Box 4"/>
          <p:cNvSpPr txBox="1">
            <a:spLocks noChangeArrowheads="1"/>
          </p:cNvSpPr>
          <p:nvPr/>
        </p:nvSpPr>
        <p:spPr bwMode="auto">
          <a:xfrm>
            <a:off x="633410" y="1909763"/>
            <a:ext cx="3581400" cy="861774"/>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rtl="1"/>
            <a:r>
              <a:rPr lang="fa-IR" sz="2500" b="1" cap="all" dirty="0">
                <a:ln w="0"/>
                <a:solidFill>
                  <a:sysClr val="windowText" lastClr="000000"/>
                </a:solidFill>
                <a:effectLst>
                  <a:reflection blurRad="12700" stA="50000" endPos="50000" dist="5000" dir="5400000" sy="-100000" rotWithShape="0"/>
                </a:effectLst>
                <a:cs typeface="B Nazanin" pitchFamily="2" charset="-78"/>
              </a:rPr>
              <a:t>مهمترین موانع مرتبط با</a:t>
            </a:r>
          </a:p>
          <a:p>
            <a:pPr algn="ctr" rtl="1"/>
            <a:r>
              <a:rPr lang="fa-IR" sz="2500" b="1" cap="all" dirty="0">
                <a:ln w="0"/>
                <a:solidFill>
                  <a:sysClr val="windowText" lastClr="000000"/>
                </a:solidFill>
                <a:effectLst>
                  <a:reflection blurRad="12700" stA="50000" endPos="50000" dist="5000" dir="5400000" sy="-100000" rotWithShape="0"/>
                </a:effectLst>
                <a:cs typeface="B Nazanin" pitchFamily="2" charset="-78"/>
              </a:rPr>
              <a:t>فرهنگ سازمانی</a:t>
            </a:r>
            <a:endParaRPr lang="en-US" sz="2500" b="1" cap="all" dirty="0">
              <a:ln w="0"/>
              <a:solidFill>
                <a:sysClr val="windowText" lastClr="000000"/>
              </a:solidFill>
              <a:effectLst>
                <a:reflection blurRad="12700" stA="50000" endPos="50000" dist="5000" dir="5400000" sy="-100000" rotWithShape="0"/>
              </a:effectLst>
              <a:cs typeface="B Nazanin" pitchFamily="2" charset="-78"/>
            </a:endParaRPr>
          </a:p>
        </p:txBody>
      </p:sp>
      <p:sp>
        <p:nvSpPr>
          <p:cNvPr id="100358" name="Text Box 6"/>
          <p:cNvSpPr txBox="1">
            <a:spLocks noChangeArrowheads="1"/>
          </p:cNvSpPr>
          <p:nvPr/>
        </p:nvSpPr>
        <p:spPr bwMode="auto">
          <a:xfrm>
            <a:off x="2071670" y="857232"/>
            <a:ext cx="4876800" cy="576263"/>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bodyPr>
          <a:lstStyle/>
          <a:p>
            <a:pPr algn="ctr" rtl="1">
              <a:spcBef>
                <a:spcPct val="50000"/>
              </a:spcBef>
            </a:pPr>
            <a:r>
              <a:rPr lang="fa-IR" sz="2800" b="1">
                <a:solidFill>
                  <a:schemeClr val="bg1"/>
                </a:solidFill>
                <a:cs typeface="B Titr" pitchFamily="2" charset="-78"/>
              </a:rPr>
              <a:t>مهمترین موانع سازمانی خلاقیت</a:t>
            </a:r>
            <a:endParaRPr lang="en-US" sz="2800" b="1">
              <a:solidFill>
                <a:schemeClr val="bg1"/>
              </a:solidFill>
              <a:cs typeface="B Titr" pitchFamily="2" charset="-78"/>
            </a:endParaRPr>
          </a:p>
        </p:txBody>
      </p:sp>
      <p:sp>
        <p:nvSpPr>
          <p:cNvPr id="100359" name="Text Box 7"/>
          <p:cNvSpPr txBox="1">
            <a:spLocks noChangeArrowheads="1"/>
          </p:cNvSpPr>
          <p:nvPr/>
        </p:nvSpPr>
        <p:spPr bwMode="auto">
          <a:xfrm>
            <a:off x="4357686" y="2857496"/>
            <a:ext cx="4038600" cy="2943225"/>
          </a:xfrm>
          <a:prstGeom prst="rect">
            <a:avLst/>
          </a:prstGeom>
          <a:noFill/>
          <a:ln w="9525">
            <a:noFill/>
            <a:miter lim="800000"/>
            <a:headEnd/>
            <a:tailEnd/>
          </a:ln>
          <a:effectLst/>
        </p:spPr>
        <p:txBody>
          <a:bodyPr>
            <a:spAutoFit/>
          </a:bodyPr>
          <a:lstStyle/>
          <a:p>
            <a:pPr algn="r" rtl="1">
              <a:spcBef>
                <a:spcPct val="50000"/>
              </a:spcBef>
              <a:buFont typeface="Wingdings" pitchFamily="2" charset="2"/>
              <a:buChar char="§"/>
            </a:pPr>
            <a:r>
              <a:rPr lang="fa-IR" sz="2200" b="1" dirty="0">
                <a:solidFill>
                  <a:srgbClr val="F9F9F9"/>
                </a:solidFill>
                <a:cs typeface="B Nazanin" pitchFamily="2" charset="-78"/>
              </a:rPr>
              <a:t> ارتباطات محدود سازمانی</a:t>
            </a:r>
          </a:p>
          <a:p>
            <a:pPr algn="r" rtl="1">
              <a:spcBef>
                <a:spcPct val="50000"/>
              </a:spcBef>
              <a:buFont typeface="Wingdings" pitchFamily="2" charset="2"/>
              <a:buChar char="§"/>
            </a:pPr>
            <a:r>
              <a:rPr lang="fa-IR" sz="2200" b="1" dirty="0">
                <a:solidFill>
                  <a:srgbClr val="F9F9F9"/>
                </a:solidFill>
                <a:cs typeface="B Nazanin" pitchFamily="2" charset="-78"/>
              </a:rPr>
              <a:t> ارزیابی نادرست عملکرد</a:t>
            </a:r>
          </a:p>
          <a:p>
            <a:pPr algn="r" rtl="1">
              <a:spcBef>
                <a:spcPct val="50000"/>
              </a:spcBef>
              <a:buFont typeface="Wingdings" pitchFamily="2" charset="2"/>
              <a:buChar char="§"/>
            </a:pPr>
            <a:r>
              <a:rPr lang="fa-IR" sz="2200" b="1" dirty="0">
                <a:solidFill>
                  <a:srgbClr val="F9F9F9"/>
                </a:solidFill>
                <a:cs typeface="B Nazanin" pitchFamily="2" charset="-78"/>
              </a:rPr>
              <a:t> نگرش منفی نسبت به توان کارکنان</a:t>
            </a:r>
          </a:p>
          <a:p>
            <a:pPr algn="r" rtl="1">
              <a:spcBef>
                <a:spcPct val="50000"/>
              </a:spcBef>
              <a:buFont typeface="Wingdings" pitchFamily="2" charset="2"/>
              <a:buChar char="§"/>
            </a:pPr>
            <a:r>
              <a:rPr lang="fa-IR" sz="2200" b="1" dirty="0">
                <a:solidFill>
                  <a:srgbClr val="F9F9F9"/>
                </a:solidFill>
                <a:cs typeface="B Nazanin" pitchFamily="2" charset="-78"/>
              </a:rPr>
              <a:t> ساختار مکانیکي و انعطاف ناپذیر</a:t>
            </a:r>
          </a:p>
          <a:p>
            <a:pPr algn="r" rtl="1">
              <a:spcBef>
                <a:spcPct val="50000"/>
              </a:spcBef>
              <a:buFont typeface="Wingdings" pitchFamily="2" charset="2"/>
              <a:buChar char="§"/>
            </a:pPr>
            <a:r>
              <a:rPr lang="fa-IR" sz="2200" b="1" dirty="0">
                <a:solidFill>
                  <a:srgbClr val="F9F9F9"/>
                </a:solidFill>
                <a:cs typeface="B Nazanin" pitchFamily="2" charset="-78"/>
              </a:rPr>
              <a:t> و ...</a:t>
            </a:r>
          </a:p>
          <a:p>
            <a:pPr algn="r" rtl="1">
              <a:spcBef>
                <a:spcPct val="50000"/>
              </a:spcBef>
              <a:buFont typeface="Wingdings" pitchFamily="2" charset="2"/>
              <a:buNone/>
            </a:pPr>
            <a:endParaRPr lang="en-US" sz="2200" b="1" dirty="0">
              <a:solidFill>
                <a:srgbClr val="F9F9F9"/>
              </a:solidFill>
              <a:cs typeface="B Nazanin" pitchFamily="2" charset="-78"/>
            </a:endParaRPr>
          </a:p>
        </p:txBody>
      </p:sp>
      <p:sp>
        <p:nvSpPr>
          <p:cNvPr id="100360" name="Text Box 8"/>
          <p:cNvSpPr txBox="1">
            <a:spLocks noChangeArrowheads="1"/>
          </p:cNvSpPr>
          <p:nvPr/>
        </p:nvSpPr>
        <p:spPr bwMode="auto">
          <a:xfrm>
            <a:off x="571472" y="2857496"/>
            <a:ext cx="3609972" cy="3308598"/>
          </a:xfrm>
          <a:prstGeom prst="rect">
            <a:avLst/>
          </a:prstGeom>
          <a:noFill/>
          <a:ln w="9525">
            <a:noFill/>
            <a:miter lim="800000"/>
            <a:headEnd/>
            <a:tailEnd/>
          </a:ln>
          <a:effectLst/>
        </p:spPr>
        <p:txBody>
          <a:bodyPr wrap="square">
            <a:spAutoFit/>
          </a:bodyPr>
          <a:lstStyle/>
          <a:p>
            <a:pPr algn="r" rtl="1">
              <a:spcBef>
                <a:spcPct val="50000"/>
              </a:spcBef>
              <a:buFont typeface="Wingdings" pitchFamily="2" charset="2"/>
              <a:buChar char="§"/>
            </a:pPr>
            <a:r>
              <a:rPr lang="fa-IR" sz="2200" b="1" dirty="0">
                <a:solidFill>
                  <a:srgbClr val="F9F9F9"/>
                </a:solidFill>
                <a:cs typeface="B Nazanin" pitchFamily="2" charset="-78"/>
              </a:rPr>
              <a:t> عدم احساس مسئولیت</a:t>
            </a:r>
          </a:p>
          <a:p>
            <a:pPr algn="r" rtl="1">
              <a:spcBef>
                <a:spcPct val="50000"/>
              </a:spcBef>
              <a:buFont typeface="Wingdings" pitchFamily="2" charset="2"/>
              <a:buChar char="§"/>
            </a:pPr>
            <a:r>
              <a:rPr lang="fa-IR" sz="2200" b="1" dirty="0">
                <a:solidFill>
                  <a:srgbClr val="F9F9F9"/>
                </a:solidFill>
                <a:cs typeface="B Nazanin" pitchFamily="2" charset="-78"/>
              </a:rPr>
              <a:t> عدم وجود فضای حمایت از نوآوری</a:t>
            </a:r>
          </a:p>
          <a:p>
            <a:pPr algn="r" rtl="1">
              <a:spcBef>
                <a:spcPct val="50000"/>
              </a:spcBef>
              <a:buFont typeface="Wingdings" pitchFamily="2" charset="2"/>
              <a:buChar char="§"/>
            </a:pPr>
            <a:r>
              <a:rPr lang="fa-IR" sz="2200" b="1" dirty="0">
                <a:solidFill>
                  <a:srgbClr val="F9F9F9"/>
                </a:solidFill>
                <a:cs typeface="B Nazanin" pitchFamily="2" charset="-78"/>
              </a:rPr>
              <a:t> تلاش در جهت حفظ وضع موجود</a:t>
            </a:r>
          </a:p>
          <a:p>
            <a:pPr algn="r" rtl="1">
              <a:spcBef>
                <a:spcPct val="50000"/>
              </a:spcBef>
              <a:buFont typeface="Wingdings" pitchFamily="2" charset="2"/>
              <a:buChar char="§"/>
            </a:pPr>
            <a:r>
              <a:rPr lang="fa-IR" sz="2200" b="1" dirty="0">
                <a:solidFill>
                  <a:srgbClr val="F9F9F9"/>
                </a:solidFill>
                <a:cs typeface="B Nazanin" pitchFamily="2" charset="-78"/>
              </a:rPr>
              <a:t> تأکید بر اهداف سازمانی </a:t>
            </a:r>
          </a:p>
          <a:p>
            <a:pPr algn="r" rtl="1">
              <a:spcBef>
                <a:spcPct val="50000"/>
              </a:spcBef>
              <a:buFont typeface="Wingdings" pitchFamily="2" charset="2"/>
              <a:buChar char="§"/>
            </a:pPr>
            <a:r>
              <a:rPr lang="fa-IR" sz="2200" b="1" dirty="0">
                <a:solidFill>
                  <a:srgbClr val="F9F9F9"/>
                </a:solidFill>
                <a:cs typeface="B Nazanin" pitchFamily="2" charset="-78"/>
              </a:rPr>
              <a:t> و ...</a:t>
            </a:r>
          </a:p>
          <a:p>
            <a:pPr algn="r" rtl="1">
              <a:spcBef>
                <a:spcPct val="50000"/>
              </a:spcBef>
              <a:buFont typeface="Wingdings" pitchFamily="2" charset="2"/>
              <a:buNone/>
            </a:pPr>
            <a:endParaRPr lang="en-US" sz="2200" b="1" dirty="0">
              <a:solidFill>
                <a:srgbClr val="F9F9F9"/>
              </a:solidFill>
              <a:cs typeface="B Nazanin" pitchFamily="2" charset="-78"/>
            </a:endParaRPr>
          </a:p>
        </p:txBody>
      </p:sp>
    </p:spTree>
    <p:extLst>
      <p:ext uri="{BB962C8B-B14F-4D97-AF65-F5344CB8AC3E}">
        <p14:creationId xmlns:p14="http://schemas.microsoft.com/office/powerpoint/2010/main" val="209890759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txBox="1">
            <a:spLocks noGrp="1"/>
          </p:cNvSpPr>
          <p:nvPr/>
        </p:nvSpPr>
        <p:spPr bwMode="auto">
          <a:xfrm>
            <a:off x="457200" y="6245225"/>
            <a:ext cx="2133600" cy="476250"/>
          </a:xfrm>
          <a:prstGeom prst="rect">
            <a:avLst/>
          </a:prstGeom>
          <a:noFill/>
          <a:ln>
            <a:miter lim="800000"/>
            <a:headEnd/>
            <a:tailEnd/>
          </a:ln>
        </p:spPr>
        <p:txBody>
          <a:bodyPr/>
          <a:lstStyle/>
          <a:p>
            <a:pPr algn="l">
              <a:defRPr/>
            </a:pPr>
            <a:fld id="{E5FD61B1-60FA-46EA-8606-DD1ABDE471BE}" type="slidenum">
              <a:rPr lang="ar-SA" sz="1400">
                <a:latin typeface="+mn-lt"/>
                <a:cs typeface="+mn-cs"/>
              </a:rPr>
              <a:pPr algn="l">
                <a:defRPr/>
              </a:pPr>
              <a:t>44</a:t>
            </a:fld>
            <a:endParaRPr lang="en-US" sz="1400">
              <a:latin typeface="+mn-lt"/>
              <a:cs typeface="+mn-cs"/>
            </a:endParaRPr>
          </a:p>
        </p:txBody>
      </p:sp>
      <p:sp>
        <p:nvSpPr>
          <p:cNvPr id="65539" name="Rectangle 2"/>
          <p:cNvSpPr>
            <a:spLocks noChangeArrowheads="1"/>
          </p:cNvSpPr>
          <p:nvPr/>
        </p:nvSpPr>
        <p:spPr bwMode="auto">
          <a:xfrm>
            <a:off x="5981700" y="571500"/>
            <a:ext cx="3276600" cy="2289175"/>
          </a:xfrm>
          <a:prstGeom prst="rect">
            <a:avLst/>
          </a:prstGeom>
          <a:noFill/>
          <a:ln w="9525">
            <a:noFill/>
            <a:miter lim="800000"/>
            <a:headEnd/>
            <a:tailEnd/>
          </a:ln>
        </p:spPr>
        <p:txBody>
          <a:bodyPr>
            <a:spAutoFit/>
          </a:bodyPr>
          <a:lstStyle/>
          <a:p>
            <a:pPr algn="ctr" rtl="0"/>
            <a:r>
              <a:rPr lang="ar-SA" sz="3600" dirty="0">
                <a:solidFill>
                  <a:srgbClr val="F9F9F9"/>
                </a:solidFill>
                <a:cs typeface="B Titr" pitchFamily="2" charset="-78"/>
              </a:rPr>
              <a:t>انواع مقاومت</a:t>
            </a:r>
            <a:r>
              <a:rPr lang="fa-IR" sz="3600" dirty="0">
                <a:solidFill>
                  <a:srgbClr val="F9F9F9"/>
                </a:solidFill>
                <a:cs typeface="B Titr" pitchFamily="2" charset="-78"/>
              </a:rPr>
              <a:t>:</a:t>
            </a:r>
          </a:p>
          <a:p>
            <a:pPr algn="ctr" rtl="0"/>
            <a:endParaRPr lang="fa-IR" sz="3600" dirty="0">
              <a:solidFill>
                <a:schemeClr val="bg1"/>
              </a:solidFill>
              <a:cs typeface="Arial" charset="0"/>
            </a:endParaRPr>
          </a:p>
          <a:p>
            <a:pPr algn="ctr" rtl="0"/>
            <a:endParaRPr lang="fa-IR" sz="3600" dirty="0">
              <a:solidFill>
                <a:schemeClr val="bg1"/>
              </a:solidFill>
              <a:cs typeface="Arial" charset="0"/>
            </a:endParaRPr>
          </a:p>
          <a:p>
            <a:pPr algn="ctr" rtl="0">
              <a:buFontTx/>
              <a:buChar char="•"/>
            </a:pPr>
            <a:endParaRPr lang="en-US" sz="3600" dirty="0">
              <a:solidFill>
                <a:schemeClr val="bg1"/>
              </a:solidFill>
              <a:cs typeface="Arial" charset="0"/>
            </a:endParaRPr>
          </a:p>
        </p:txBody>
      </p:sp>
      <p:graphicFrame>
        <p:nvGraphicFramePr>
          <p:cNvPr id="9" name="Diagram 8"/>
          <p:cNvGraphicFramePr/>
          <p:nvPr/>
        </p:nvGraphicFramePr>
        <p:xfrm>
          <a:off x="3779838" y="1500174"/>
          <a:ext cx="536416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0" name="Diagram 9"/>
          <p:cNvGraphicFramePr/>
          <p:nvPr/>
        </p:nvGraphicFramePr>
        <p:xfrm>
          <a:off x="-214346" y="1500174"/>
          <a:ext cx="5448300" cy="38989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5570" name="Rectangle 34"/>
          <p:cNvSpPr>
            <a:spLocks noChangeArrowheads="1"/>
          </p:cNvSpPr>
          <p:nvPr/>
        </p:nvSpPr>
        <p:spPr bwMode="auto">
          <a:xfrm>
            <a:off x="5072066" y="5572140"/>
            <a:ext cx="2786082" cy="714380"/>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a:r>
              <a:rPr lang="fa-IR" sz="2400" dirty="0">
                <a:cs typeface="B Titr" pitchFamily="2" charset="-78"/>
              </a:rPr>
              <a:t>مقاومت فردي</a:t>
            </a:r>
            <a:endParaRPr lang="en-US" sz="2400" dirty="0">
              <a:cs typeface="B Titr" pitchFamily="2" charset="-78"/>
            </a:endParaRPr>
          </a:p>
        </p:txBody>
      </p:sp>
      <p:sp>
        <p:nvSpPr>
          <p:cNvPr id="65571" name="Rectangle 35"/>
          <p:cNvSpPr>
            <a:spLocks noChangeArrowheads="1"/>
          </p:cNvSpPr>
          <p:nvPr/>
        </p:nvSpPr>
        <p:spPr bwMode="auto">
          <a:xfrm>
            <a:off x="1000100" y="5572140"/>
            <a:ext cx="2928934" cy="714380"/>
          </a:xfrm>
          <a:prstGeom prst="rect">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a:r>
              <a:rPr lang="fa-IR" sz="2400" dirty="0">
                <a:cs typeface="B Titr" pitchFamily="2" charset="-78"/>
              </a:rPr>
              <a:t>مقاومت سازماني</a:t>
            </a:r>
            <a:endParaRPr lang="en-US" sz="2400" dirty="0">
              <a:cs typeface="B Titr"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Rectangle 5"/>
          <p:cNvSpPr>
            <a:spLocks noChangeArrowheads="1"/>
          </p:cNvSpPr>
          <p:nvPr/>
        </p:nvSpPr>
        <p:spPr bwMode="auto">
          <a:xfrm>
            <a:off x="428596" y="1928802"/>
            <a:ext cx="8108961" cy="3970318"/>
          </a:xfrm>
          <a:prstGeom prst="rect">
            <a:avLst/>
          </a:prstGeom>
          <a:noFill/>
          <a:ln w="9525">
            <a:noFill/>
            <a:miter lim="800000"/>
            <a:headEnd/>
            <a:tailEnd/>
          </a:ln>
        </p:spPr>
        <p:txBody>
          <a:bodyPr wrap="square">
            <a:spAutoFit/>
          </a:bodyPr>
          <a:lstStyle/>
          <a:p>
            <a:pPr marL="342900" indent="-342900" algn="r" rtl="1">
              <a:lnSpc>
                <a:spcPct val="150000"/>
              </a:lnSpc>
              <a:buFontTx/>
              <a:buChar char="•"/>
            </a:pPr>
            <a:r>
              <a:rPr lang="ar-SA" sz="2400" dirty="0">
                <a:solidFill>
                  <a:srgbClr val="F9F9F9"/>
                </a:solidFill>
                <a:cs typeface="B Titr" pitchFamily="2" charset="-78"/>
              </a:rPr>
              <a:t>روش بهبود تدريجي – كايزن </a:t>
            </a:r>
            <a:r>
              <a:rPr lang="en-US" sz="2400" dirty="0">
                <a:solidFill>
                  <a:srgbClr val="F9F9F9"/>
                </a:solidFill>
                <a:cs typeface="B Titr" pitchFamily="2" charset="-78"/>
              </a:rPr>
              <a:t>kaizen</a:t>
            </a:r>
          </a:p>
          <a:p>
            <a:pPr marL="800100" lvl="1" indent="-342900" algn="r" rtl="1">
              <a:lnSpc>
                <a:spcPct val="150000"/>
              </a:lnSpc>
            </a:pPr>
            <a:endParaRPr lang="ar-SA" sz="2400" dirty="0">
              <a:solidFill>
                <a:srgbClr val="F9F9F9"/>
              </a:solidFill>
              <a:cs typeface="B Titr" pitchFamily="2" charset="-78"/>
            </a:endParaRPr>
          </a:p>
          <a:p>
            <a:pPr marL="342900" indent="-342900" algn="r" rtl="1">
              <a:lnSpc>
                <a:spcPct val="150000"/>
              </a:lnSpc>
              <a:buFontTx/>
              <a:buChar char="•"/>
            </a:pPr>
            <a:r>
              <a:rPr lang="ar-SA" sz="2400" dirty="0">
                <a:solidFill>
                  <a:srgbClr val="F9F9F9"/>
                </a:solidFill>
                <a:cs typeface="B Titr" pitchFamily="2" charset="-78"/>
              </a:rPr>
              <a:t>روش جهش بزرگ – نوآوري</a:t>
            </a:r>
            <a:endParaRPr lang="en-US" sz="2400" dirty="0">
              <a:solidFill>
                <a:srgbClr val="F9F9F9"/>
              </a:solidFill>
              <a:cs typeface="B Titr" pitchFamily="2" charset="-78"/>
            </a:endParaRPr>
          </a:p>
          <a:p>
            <a:pPr marL="800100" lvl="1" indent="-342900" algn="r" rtl="1">
              <a:lnSpc>
                <a:spcPct val="150000"/>
              </a:lnSpc>
            </a:pPr>
            <a:r>
              <a:rPr lang="ar-SA" sz="2400" dirty="0">
                <a:solidFill>
                  <a:srgbClr val="F9F9F9"/>
                </a:solidFill>
                <a:cs typeface="B Titr" pitchFamily="2" charset="-78"/>
              </a:rPr>
              <a:t>خلاقيت يا </a:t>
            </a:r>
            <a:r>
              <a:rPr lang="en-US" sz="2400" dirty="0">
                <a:solidFill>
                  <a:srgbClr val="F9F9F9"/>
                </a:solidFill>
                <a:cs typeface="B Titr" pitchFamily="2" charset="-78"/>
              </a:rPr>
              <a:t>creativity</a:t>
            </a:r>
            <a:r>
              <a:rPr lang="ar-SA" sz="2400" dirty="0">
                <a:solidFill>
                  <a:srgbClr val="F9F9F9"/>
                </a:solidFill>
                <a:cs typeface="B Titr" pitchFamily="2" charset="-78"/>
              </a:rPr>
              <a:t> مرحله ذهني</a:t>
            </a:r>
          </a:p>
          <a:p>
            <a:pPr marL="800100" lvl="1" indent="-342900" algn="r" rtl="1">
              <a:lnSpc>
                <a:spcPct val="150000"/>
              </a:lnSpc>
            </a:pPr>
            <a:r>
              <a:rPr lang="ar-SA" sz="2400" dirty="0">
                <a:solidFill>
                  <a:srgbClr val="F9F9F9"/>
                </a:solidFill>
                <a:cs typeface="B Titr" pitchFamily="2" charset="-78"/>
              </a:rPr>
              <a:t>نوآوري يا </a:t>
            </a:r>
            <a:r>
              <a:rPr lang="en-US" sz="2400" dirty="0">
                <a:solidFill>
                  <a:srgbClr val="F9F9F9"/>
                </a:solidFill>
                <a:cs typeface="B Titr" pitchFamily="2" charset="-78"/>
              </a:rPr>
              <a:t>innovation</a:t>
            </a:r>
            <a:r>
              <a:rPr lang="ar-SA" sz="2400" dirty="0">
                <a:solidFill>
                  <a:srgbClr val="F9F9F9"/>
                </a:solidFill>
                <a:cs typeface="B Titr" pitchFamily="2" charset="-78"/>
              </a:rPr>
              <a:t> مرحله عملي يا پياده سازي</a:t>
            </a:r>
            <a:endParaRPr lang="en-US" sz="2400" dirty="0">
              <a:solidFill>
                <a:srgbClr val="F9F9F9"/>
              </a:solidFill>
              <a:cs typeface="B Titr" pitchFamily="2" charset="-78"/>
            </a:endParaRPr>
          </a:p>
          <a:p>
            <a:pPr marL="800100" lvl="1" indent="-342900" algn="r" rtl="1">
              <a:lnSpc>
                <a:spcPct val="150000"/>
              </a:lnSpc>
            </a:pPr>
            <a:r>
              <a:rPr lang="ar-SA" sz="2400" dirty="0">
                <a:solidFill>
                  <a:srgbClr val="F9F9F9"/>
                </a:solidFill>
                <a:cs typeface="B Titr" pitchFamily="2" charset="-78"/>
              </a:rPr>
              <a:t> </a:t>
            </a:r>
          </a:p>
          <a:p>
            <a:pPr marL="342900" indent="-342900" algn="r" rtl="1">
              <a:lnSpc>
                <a:spcPct val="150000"/>
              </a:lnSpc>
              <a:buFontTx/>
              <a:buChar char="•"/>
            </a:pPr>
            <a:r>
              <a:rPr lang="ar-SA" sz="2400" dirty="0">
                <a:solidFill>
                  <a:srgbClr val="F9F9F9"/>
                </a:solidFill>
                <a:cs typeface="B Titr" pitchFamily="2" charset="-78"/>
              </a:rPr>
              <a:t>روش تركيبي – كايزن و نوآوري </a:t>
            </a:r>
            <a:endParaRPr lang="en-US" sz="2400" dirty="0">
              <a:solidFill>
                <a:srgbClr val="F9F9F9"/>
              </a:solidFill>
              <a:cs typeface="B Titr" pitchFamily="2" charset="-78"/>
            </a:endParaRPr>
          </a:p>
        </p:txBody>
      </p:sp>
      <p:sp>
        <p:nvSpPr>
          <p:cNvPr id="92165" name="Rectangle 6"/>
          <p:cNvSpPr>
            <a:spLocks noChangeArrowheads="1"/>
          </p:cNvSpPr>
          <p:nvPr/>
        </p:nvSpPr>
        <p:spPr bwMode="auto">
          <a:xfrm>
            <a:off x="2500298" y="714356"/>
            <a:ext cx="3886000" cy="646331"/>
          </a:xfrm>
          <a:prstGeom prst="rect">
            <a:avLst/>
          </a:prstGeom>
          <a:noFill/>
          <a:ln w="9525">
            <a:noFill/>
            <a:miter lim="800000"/>
            <a:headEnd/>
            <a:tailEnd/>
          </a:ln>
        </p:spPr>
        <p:txBody>
          <a:bodyPr wrap="none" anchor="ctr">
            <a:spAutoFit/>
          </a:bodyPr>
          <a:lstStyle/>
          <a:p>
            <a:r>
              <a:rPr lang="fa-IR" sz="3600" dirty="0">
                <a:solidFill>
                  <a:srgbClr val="F9F9F9"/>
                </a:solidFill>
                <a:cs typeface="B Titr" pitchFamily="2" charset="-78"/>
              </a:rPr>
              <a:t>رو</a:t>
            </a:r>
            <a:r>
              <a:rPr lang="ar-SA" sz="3600" dirty="0">
                <a:solidFill>
                  <a:srgbClr val="F9F9F9"/>
                </a:solidFill>
                <a:cs typeface="B Titr" pitchFamily="2" charset="-78"/>
              </a:rPr>
              <a:t>ي</a:t>
            </a:r>
            <a:r>
              <a:rPr lang="fa-IR" sz="3600" dirty="0">
                <a:solidFill>
                  <a:srgbClr val="F9F9F9"/>
                </a:solidFill>
                <a:cs typeface="B Titr" pitchFamily="2" charset="-78"/>
              </a:rPr>
              <a:t>کرد تحول سازمان</a:t>
            </a:r>
            <a:r>
              <a:rPr lang="ar-SA" sz="3600" dirty="0">
                <a:solidFill>
                  <a:srgbClr val="F9F9F9"/>
                </a:solidFill>
                <a:cs typeface="B Titr" pitchFamily="2" charset="-78"/>
              </a:rPr>
              <a:t>ي</a:t>
            </a:r>
            <a:endParaRPr lang="en-US" sz="3600" dirty="0">
              <a:solidFill>
                <a:srgbClr val="F9F9F9"/>
              </a:solidFill>
              <a:cs typeface="B Titr" pitchFamily="2" charset="-78"/>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133600" y="0"/>
            <a:ext cx="6400800" cy="762000"/>
          </a:xfrm>
          <a:ln/>
        </p:spPr>
        <p:txBody>
          <a:bodyPr>
            <a:normAutofit/>
          </a:bodyPr>
          <a:lstStyle/>
          <a:p>
            <a:r>
              <a:rPr lang="ar-SA" sz="3600" dirty="0">
                <a:latin typeface="+mn-lt"/>
                <a:ea typeface="+mn-ea"/>
                <a:cs typeface="B Titr" pitchFamily="2" charset="-78"/>
              </a:rPr>
              <a:t>ويژگيهاي كايزن و نوآوري</a:t>
            </a:r>
            <a:endParaRPr sz="3600">
              <a:latin typeface="+mn-lt"/>
              <a:ea typeface="+mn-ea"/>
              <a:cs typeface="B Titr" pitchFamily="2" charset="-78"/>
            </a:endParaRPr>
          </a:p>
        </p:txBody>
      </p:sp>
      <p:sp>
        <p:nvSpPr>
          <p:cNvPr id="23556" name="AutoShape 4"/>
          <p:cNvSpPr>
            <a:spLocks noChangeArrowheads="1"/>
          </p:cNvSpPr>
          <p:nvPr/>
        </p:nvSpPr>
        <p:spPr bwMode="auto">
          <a:xfrm>
            <a:off x="5826352" y="1142984"/>
            <a:ext cx="1857388" cy="552472"/>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sz="2400">
                <a:solidFill>
                  <a:schemeClr val="bg1"/>
                </a:solidFill>
                <a:cs typeface="Koodak" pitchFamily="2" charset="-78"/>
              </a:rPr>
              <a:t>ويژگي</a:t>
            </a:r>
            <a:endParaRPr lang="en-US" sz="2400">
              <a:solidFill>
                <a:schemeClr val="bg1"/>
              </a:solidFill>
              <a:cs typeface="Koodak" pitchFamily="2" charset="-78"/>
            </a:endParaRPr>
          </a:p>
        </p:txBody>
      </p:sp>
      <p:sp>
        <p:nvSpPr>
          <p:cNvPr id="23557" name="AutoShape 5"/>
          <p:cNvSpPr>
            <a:spLocks noChangeArrowheads="1"/>
          </p:cNvSpPr>
          <p:nvPr/>
        </p:nvSpPr>
        <p:spPr bwMode="auto">
          <a:xfrm>
            <a:off x="3484664" y="1142984"/>
            <a:ext cx="2299084" cy="552472"/>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sz="2400" dirty="0">
                <a:solidFill>
                  <a:srgbClr val="FFFF00"/>
                </a:solidFill>
                <a:cs typeface="Koodak" pitchFamily="2" charset="-78"/>
              </a:rPr>
              <a:t>كايزن</a:t>
            </a:r>
            <a:endParaRPr lang="en-US" sz="2400" dirty="0">
              <a:solidFill>
                <a:srgbClr val="FFFF00"/>
              </a:solidFill>
              <a:cs typeface="Koodak" pitchFamily="2" charset="-78"/>
            </a:endParaRPr>
          </a:p>
        </p:txBody>
      </p:sp>
      <p:sp>
        <p:nvSpPr>
          <p:cNvPr id="23558" name="AutoShape 6"/>
          <p:cNvSpPr>
            <a:spLocks noChangeArrowheads="1"/>
          </p:cNvSpPr>
          <p:nvPr/>
        </p:nvSpPr>
        <p:spPr bwMode="auto">
          <a:xfrm>
            <a:off x="1103070" y="1142984"/>
            <a:ext cx="2344386" cy="552472"/>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sz="2400">
                <a:solidFill>
                  <a:srgbClr val="FFFF00"/>
                </a:solidFill>
                <a:cs typeface="Koodak" pitchFamily="2" charset="-78"/>
              </a:rPr>
              <a:t> نوآوري</a:t>
            </a:r>
            <a:r>
              <a:rPr lang="fa-IR" sz="2400">
                <a:solidFill>
                  <a:srgbClr val="FFFF00"/>
                </a:solidFill>
                <a:cs typeface="Koodak" pitchFamily="2" charset="-78"/>
              </a:rPr>
              <a:t> وجهش</a:t>
            </a:r>
            <a:endParaRPr lang="en-US" sz="2400">
              <a:solidFill>
                <a:srgbClr val="FFFF00"/>
              </a:solidFill>
              <a:cs typeface="Koodak" pitchFamily="2" charset="-78"/>
            </a:endParaRPr>
          </a:p>
        </p:txBody>
      </p:sp>
      <p:sp>
        <p:nvSpPr>
          <p:cNvPr id="23560" name="AutoShape 8"/>
          <p:cNvSpPr>
            <a:spLocks noChangeArrowheads="1"/>
          </p:cNvSpPr>
          <p:nvPr/>
        </p:nvSpPr>
        <p:spPr bwMode="auto">
          <a:xfrm>
            <a:off x="3480044" y="1714488"/>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دراز مدت و بدون هيجان</a:t>
            </a:r>
            <a:endParaRPr lang="en-US" sz="1700">
              <a:solidFill>
                <a:schemeClr val="bg1"/>
              </a:solidFill>
              <a:cs typeface="Koodak" pitchFamily="2" charset="-78"/>
            </a:endParaRPr>
          </a:p>
        </p:txBody>
      </p:sp>
      <p:sp>
        <p:nvSpPr>
          <p:cNvPr id="23561" name="AutoShape 9"/>
          <p:cNvSpPr>
            <a:spLocks noChangeArrowheads="1"/>
          </p:cNvSpPr>
          <p:nvPr/>
        </p:nvSpPr>
        <p:spPr bwMode="auto">
          <a:xfrm>
            <a:off x="1122590" y="1714488"/>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كوتاه مدت و هيجان انگيز</a:t>
            </a:r>
            <a:endParaRPr lang="en-US" sz="1700">
              <a:solidFill>
                <a:schemeClr val="bg1"/>
              </a:solidFill>
              <a:cs typeface="Koodak" pitchFamily="2" charset="-78"/>
            </a:endParaRPr>
          </a:p>
        </p:txBody>
      </p:sp>
      <p:sp>
        <p:nvSpPr>
          <p:cNvPr id="23562" name="AutoShape 10"/>
          <p:cNvSpPr>
            <a:spLocks noChangeArrowheads="1"/>
          </p:cNvSpPr>
          <p:nvPr/>
        </p:nvSpPr>
        <p:spPr bwMode="auto">
          <a:xfrm>
            <a:off x="5857884" y="1714488"/>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تاثير</a:t>
            </a:r>
            <a:endParaRPr lang="en-US">
              <a:solidFill>
                <a:srgbClr val="FFFF00"/>
              </a:solidFill>
              <a:cs typeface="Koodak" pitchFamily="2" charset="-78"/>
            </a:endParaRPr>
          </a:p>
        </p:txBody>
      </p:sp>
      <p:sp>
        <p:nvSpPr>
          <p:cNvPr id="23564" name="AutoShape 12"/>
          <p:cNvSpPr>
            <a:spLocks noChangeArrowheads="1"/>
          </p:cNvSpPr>
          <p:nvPr/>
        </p:nvSpPr>
        <p:spPr bwMode="auto">
          <a:xfrm>
            <a:off x="3480044" y="2131138"/>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كوتاه </a:t>
            </a:r>
            <a:endParaRPr lang="en-US" sz="1700">
              <a:solidFill>
                <a:schemeClr val="bg1"/>
              </a:solidFill>
              <a:cs typeface="Koodak" pitchFamily="2" charset="-78"/>
            </a:endParaRPr>
          </a:p>
        </p:txBody>
      </p:sp>
      <p:sp>
        <p:nvSpPr>
          <p:cNvPr id="23565" name="AutoShape 13"/>
          <p:cNvSpPr>
            <a:spLocks noChangeArrowheads="1"/>
          </p:cNvSpPr>
          <p:nvPr/>
        </p:nvSpPr>
        <p:spPr bwMode="auto">
          <a:xfrm>
            <a:off x="1122590" y="2131138"/>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 بلند</a:t>
            </a:r>
            <a:endParaRPr lang="en-US" sz="1700">
              <a:solidFill>
                <a:schemeClr val="bg1"/>
              </a:solidFill>
              <a:cs typeface="Koodak" pitchFamily="2" charset="-78"/>
            </a:endParaRPr>
          </a:p>
        </p:txBody>
      </p:sp>
      <p:sp>
        <p:nvSpPr>
          <p:cNvPr id="23566" name="AutoShape 14"/>
          <p:cNvSpPr>
            <a:spLocks noChangeArrowheads="1"/>
          </p:cNvSpPr>
          <p:nvPr/>
        </p:nvSpPr>
        <p:spPr bwMode="auto">
          <a:xfrm>
            <a:off x="5857884" y="2131138"/>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گام</a:t>
            </a:r>
            <a:endParaRPr lang="en-US">
              <a:solidFill>
                <a:srgbClr val="FFFF00"/>
              </a:solidFill>
              <a:cs typeface="Koodak" pitchFamily="2" charset="-78"/>
            </a:endParaRPr>
          </a:p>
        </p:txBody>
      </p:sp>
      <p:sp>
        <p:nvSpPr>
          <p:cNvPr id="23568" name="AutoShape 16"/>
          <p:cNvSpPr>
            <a:spLocks noChangeArrowheads="1"/>
          </p:cNvSpPr>
          <p:nvPr/>
        </p:nvSpPr>
        <p:spPr bwMode="auto">
          <a:xfrm>
            <a:off x="3480044" y="2556982"/>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پيوسته و صعودي</a:t>
            </a:r>
            <a:endParaRPr lang="en-US" sz="1700">
              <a:solidFill>
                <a:schemeClr val="bg1"/>
              </a:solidFill>
              <a:cs typeface="Koodak" pitchFamily="2" charset="-78"/>
            </a:endParaRPr>
          </a:p>
        </p:txBody>
      </p:sp>
      <p:sp>
        <p:nvSpPr>
          <p:cNvPr id="23569" name="AutoShape 17"/>
          <p:cNvSpPr>
            <a:spLocks noChangeArrowheads="1"/>
          </p:cNvSpPr>
          <p:nvPr/>
        </p:nvSpPr>
        <p:spPr bwMode="auto">
          <a:xfrm>
            <a:off x="1122590" y="2556982"/>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متناوب و ادواري</a:t>
            </a:r>
            <a:endParaRPr lang="en-US" sz="1700">
              <a:solidFill>
                <a:schemeClr val="bg1"/>
              </a:solidFill>
              <a:cs typeface="Koodak" pitchFamily="2" charset="-78"/>
            </a:endParaRPr>
          </a:p>
        </p:txBody>
      </p:sp>
      <p:sp>
        <p:nvSpPr>
          <p:cNvPr id="23570" name="AutoShape 18"/>
          <p:cNvSpPr>
            <a:spLocks noChangeArrowheads="1"/>
          </p:cNvSpPr>
          <p:nvPr/>
        </p:nvSpPr>
        <p:spPr bwMode="auto">
          <a:xfrm>
            <a:off x="5857884" y="2556982"/>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چارچوب زماني</a:t>
            </a:r>
            <a:endParaRPr lang="en-US">
              <a:solidFill>
                <a:srgbClr val="FFFF00"/>
              </a:solidFill>
              <a:cs typeface="Koodak" pitchFamily="2" charset="-78"/>
            </a:endParaRPr>
          </a:p>
        </p:txBody>
      </p:sp>
      <p:sp>
        <p:nvSpPr>
          <p:cNvPr id="23572" name="AutoShape 20"/>
          <p:cNvSpPr>
            <a:spLocks noChangeArrowheads="1"/>
          </p:cNvSpPr>
          <p:nvPr/>
        </p:nvSpPr>
        <p:spPr bwMode="auto">
          <a:xfrm>
            <a:off x="3480044" y="2980020"/>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تدريجي و مداوم </a:t>
            </a:r>
            <a:endParaRPr lang="en-US" sz="1700">
              <a:solidFill>
                <a:schemeClr val="bg1"/>
              </a:solidFill>
              <a:cs typeface="Koodak" pitchFamily="2" charset="-78"/>
            </a:endParaRPr>
          </a:p>
        </p:txBody>
      </p:sp>
      <p:sp>
        <p:nvSpPr>
          <p:cNvPr id="23573" name="AutoShape 21"/>
          <p:cNvSpPr>
            <a:spLocks noChangeArrowheads="1"/>
          </p:cNvSpPr>
          <p:nvPr/>
        </p:nvSpPr>
        <p:spPr bwMode="auto">
          <a:xfrm>
            <a:off x="1122590" y="2980020"/>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ناگهاني و انفجاري</a:t>
            </a:r>
            <a:endParaRPr lang="en-US" sz="1700">
              <a:solidFill>
                <a:schemeClr val="bg1"/>
              </a:solidFill>
              <a:cs typeface="Koodak" pitchFamily="2" charset="-78"/>
            </a:endParaRPr>
          </a:p>
        </p:txBody>
      </p:sp>
      <p:sp>
        <p:nvSpPr>
          <p:cNvPr id="23574" name="AutoShape 22"/>
          <p:cNvSpPr>
            <a:spLocks noChangeArrowheads="1"/>
          </p:cNvSpPr>
          <p:nvPr/>
        </p:nvSpPr>
        <p:spPr bwMode="auto">
          <a:xfrm>
            <a:off x="5857884" y="2980020"/>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تغييرات</a:t>
            </a:r>
            <a:endParaRPr lang="en-US">
              <a:solidFill>
                <a:srgbClr val="FFFF00"/>
              </a:solidFill>
              <a:cs typeface="Koodak" pitchFamily="2" charset="-78"/>
            </a:endParaRPr>
          </a:p>
        </p:txBody>
      </p:sp>
      <p:sp>
        <p:nvSpPr>
          <p:cNvPr id="23576" name="AutoShape 24"/>
          <p:cNvSpPr>
            <a:spLocks noChangeArrowheads="1"/>
          </p:cNvSpPr>
          <p:nvPr/>
        </p:nvSpPr>
        <p:spPr bwMode="auto">
          <a:xfrm>
            <a:off x="3480044" y="3414238"/>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تلاش گروهي</a:t>
            </a:r>
            <a:endParaRPr lang="en-US" sz="1700">
              <a:solidFill>
                <a:schemeClr val="bg1"/>
              </a:solidFill>
              <a:cs typeface="Koodak" pitchFamily="2" charset="-78"/>
            </a:endParaRPr>
          </a:p>
        </p:txBody>
      </p:sp>
      <p:sp>
        <p:nvSpPr>
          <p:cNvPr id="23577" name="AutoShape 25"/>
          <p:cNvSpPr>
            <a:spLocks noChangeArrowheads="1"/>
          </p:cNvSpPr>
          <p:nvPr/>
        </p:nvSpPr>
        <p:spPr bwMode="auto">
          <a:xfrm>
            <a:off x="1122590" y="3414238"/>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ايده ها وتلاش هاي شخصي</a:t>
            </a:r>
            <a:endParaRPr lang="en-US" sz="1700">
              <a:solidFill>
                <a:schemeClr val="bg1"/>
              </a:solidFill>
              <a:cs typeface="Koodak" pitchFamily="2" charset="-78"/>
            </a:endParaRPr>
          </a:p>
        </p:txBody>
      </p:sp>
      <p:sp>
        <p:nvSpPr>
          <p:cNvPr id="23578" name="AutoShape 26"/>
          <p:cNvSpPr>
            <a:spLocks noChangeArrowheads="1"/>
          </p:cNvSpPr>
          <p:nvPr/>
        </p:nvSpPr>
        <p:spPr bwMode="auto">
          <a:xfrm>
            <a:off x="5857884" y="3414238"/>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روش دستيابي</a:t>
            </a:r>
            <a:endParaRPr lang="en-US">
              <a:solidFill>
                <a:srgbClr val="FFFF00"/>
              </a:solidFill>
              <a:cs typeface="Koodak" pitchFamily="2" charset="-78"/>
            </a:endParaRPr>
          </a:p>
        </p:txBody>
      </p:sp>
      <p:sp>
        <p:nvSpPr>
          <p:cNvPr id="23580" name="AutoShape 28"/>
          <p:cNvSpPr>
            <a:spLocks noChangeArrowheads="1"/>
          </p:cNvSpPr>
          <p:nvPr/>
        </p:nvSpPr>
        <p:spPr bwMode="auto">
          <a:xfrm>
            <a:off x="3480044" y="3853042"/>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همگاني</a:t>
            </a:r>
            <a:endParaRPr lang="en-US" sz="1700">
              <a:solidFill>
                <a:schemeClr val="bg1"/>
              </a:solidFill>
              <a:cs typeface="Koodak" pitchFamily="2" charset="-78"/>
            </a:endParaRPr>
          </a:p>
        </p:txBody>
      </p:sp>
      <p:sp>
        <p:nvSpPr>
          <p:cNvPr id="23581" name="AutoShape 29"/>
          <p:cNvSpPr>
            <a:spLocks noChangeArrowheads="1"/>
          </p:cNvSpPr>
          <p:nvPr/>
        </p:nvSpPr>
        <p:spPr bwMode="auto">
          <a:xfrm>
            <a:off x="1122590" y="3853042"/>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افراد منتخب و معدود</a:t>
            </a:r>
            <a:endParaRPr lang="en-US" sz="1700">
              <a:solidFill>
                <a:schemeClr val="bg1"/>
              </a:solidFill>
              <a:cs typeface="Koodak" pitchFamily="2" charset="-78"/>
            </a:endParaRPr>
          </a:p>
        </p:txBody>
      </p:sp>
      <p:sp>
        <p:nvSpPr>
          <p:cNvPr id="23582" name="AutoShape 30"/>
          <p:cNvSpPr>
            <a:spLocks noChangeArrowheads="1"/>
          </p:cNvSpPr>
          <p:nvPr/>
        </p:nvSpPr>
        <p:spPr bwMode="auto">
          <a:xfrm>
            <a:off x="5857884" y="3853042"/>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سطح درگيري</a:t>
            </a:r>
            <a:endParaRPr lang="en-US">
              <a:solidFill>
                <a:srgbClr val="FFFF00"/>
              </a:solidFill>
              <a:cs typeface="Koodak" pitchFamily="2" charset="-78"/>
            </a:endParaRPr>
          </a:p>
        </p:txBody>
      </p:sp>
      <p:sp>
        <p:nvSpPr>
          <p:cNvPr id="23584" name="AutoShape 32"/>
          <p:cNvSpPr>
            <a:spLocks noChangeArrowheads="1"/>
          </p:cNvSpPr>
          <p:nvPr/>
        </p:nvSpPr>
        <p:spPr bwMode="auto">
          <a:xfrm>
            <a:off x="3480044" y="4274278"/>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نگهداري و بهبود</a:t>
            </a:r>
            <a:endParaRPr lang="en-US" sz="1700">
              <a:solidFill>
                <a:schemeClr val="bg1"/>
              </a:solidFill>
              <a:cs typeface="Koodak" pitchFamily="2" charset="-78"/>
            </a:endParaRPr>
          </a:p>
        </p:txBody>
      </p:sp>
      <p:sp>
        <p:nvSpPr>
          <p:cNvPr id="23585" name="AutoShape 33"/>
          <p:cNvSpPr>
            <a:spLocks noChangeArrowheads="1"/>
          </p:cNvSpPr>
          <p:nvPr/>
        </p:nvSpPr>
        <p:spPr bwMode="auto">
          <a:xfrm>
            <a:off x="1122590" y="4274278"/>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تخريب و ساخت</a:t>
            </a:r>
            <a:endParaRPr lang="en-US" sz="1700">
              <a:solidFill>
                <a:schemeClr val="bg1"/>
              </a:solidFill>
              <a:cs typeface="Koodak" pitchFamily="2" charset="-78"/>
            </a:endParaRPr>
          </a:p>
        </p:txBody>
      </p:sp>
      <p:sp>
        <p:nvSpPr>
          <p:cNvPr id="23586" name="AutoShape 34"/>
          <p:cNvSpPr>
            <a:spLocks noChangeArrowheads="1"/>
          </p:cNvSpPr>
          <p:nvPr/>
        </p:nvSpPr>
        <p:spPr bwMode="auto">
          <a:xfrm>
            <a:off x="5857884" y="4274278"/>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حالت</a:t>
            </a:r>
            <a:endParaRPr lang="en-US">
              <a:solidFill>
                <a:srgbClr val="FFFF00"/>
              </a:solidFill>
              <a:cs typeface="Koodak" pitchFamily="2" charset="-78"/>
            </a:endParaRPr>
          </a:p>
        </p:txBody>
      </p:sp>
      <p:sp>
        <p:nvSpPr>
          <p:cNvPr id="23588" name="AutoShape 36"/>
          <p:cNvSpPr>
            <a:spLocks noChangeArrowheads="1"/>
          </p:cNvSpPr>
          <p:nvPr/>
        </p:nvSpPr>
        <p:spPr bwMode="auto">
          <a:xfrm>
            <a:off x="3480044" y="4714628"/>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دانش و مهارت معمول</a:t>
            </a:r>
            <a:endParaRPr lang="en-US" sz="1700">
              <a:solidFill>
                <a:schemeClr val="bg1"/>
              </a:solidFill>
              <a:cs typeface="Koodak" pitchFamily="2" charset="-78"/>
            </a:endParaRPr>
          </a:p>
        </p:txBody>
      </p:sp>
      <p:sp>
        <p:nvSpPr>
          <p:cNvPr id="23589" name="AutoShape 37"/>
          <p:cNvSpPr>
            <a:spLocks noChangeArrowheads="1"/>
          </p:cNvSpPr>
          <p:nvPr/>
        </p:nvSpPr>
        <p:spPr bwMode="auto">
          <a:xfrm>
            <a:off x="1122590" y="4714628"/>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گشايش تكنولوژيك و خاص</a:t>
            </a:r>
            <a:endParaRPr lang="en-US" sz="1700">
              <a:solidFill>
                <a:schemeClr val="bg1"/>
              </a:solidFill>
              <a:cs typeface="Koodak" pitchFamily="2" charset="-78"/>
            </a:endParaRPr>
          </a:p>
        </p:txBody>
      </p:sp>
      <p:sp>
        <p:nvSpPr>
          <p:cNvPr id="23590" name="AutoShape 38"/>
          <p:cNvSpPr>
            <a:spLocks noChangeArrowheads="1"/>
          </p:cNvSpPr>
          <p:nvPr/>
        </p:nvSpPr>
        <p:spPr bwMode="auto">
          <a:xfrm>
            <a:off x="5857884" y="4714628"/>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دانش و مهارت</a:t>
            </a:r>
            <a:endParaRPr lang="en-US">
              <a:solidFill>
                <a:srgbClr val="FFFF00"/>
              </a:solidFill>
              <a:cs typeface="Koodak" pitchFamily="2" charset="-78"/>
            </a:endParaRPr>
          </a:p>
        </p:txBody>
      </p:sp>
      <p:sp>
        <p:nvSpPr>
          <p:cNvPr id="23592" name="AutoShape 40"/>
          <p:cNvSpPr>
            <a:spLocks noChangeArrowheads="1"/>
          </p:cNvSpPr>
          <p:nvPr/>
        </p:nvSpPr>
        <p:spPr bwMode="auto">
          <a:xfrm>
            <a:off x="3480044" y="5163066"/>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سرمايه گذاري اندك </a:t>
            </a:r>
            <a:endParaRPr lang="en-US" sz="1700">
              <a:solidFill>
                <a:schemeClr val="bg1"/>
              </a:solidFill>
              <a:cs typeface="Koodak" pitchFamily="2" charset="-78"/>
            </a:endParaRPr>
          </a:p>
        </p:txBody>
      </p:sp>
      <p:sp>
        <p:nvSpPr>
          <p:cNvPr id="23593" name="AutoShape 41"/>
          <p:cNvSpPr>
            <a:spLocks noChangeArrowheads="1"/>
          </p:cNvSpPr>
          <p:nvPr/>
        </p:nvSpPr>
        <p:spPr bwMode="auto">
          <a:xfrm>
            <a:off x="1122590" y="5163066"/>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سرمايه گذاري كلان</a:t>
            </a:r>
            <a:endParaRPr lang="en-US" sz="1700">
              <a:solidFill>
                <a:schemeClr val="bg1"/>
              </a:solidFill>
              <a:cs typeface="Koodak" pitchFamily="2" charset="-78"/>
            </a:endParaRPr>
          </a:p>
        </p:txBody>
      </p:sp>
      <p:sp>
        <p:nvSpPr>
          <p:cNvPr id="23594" name="AutoShape 42"/>
          <p:cNvSpPr>
            <a:spLocks noChangeArrowheads="1"/>
          </p:cNvSpPr>
          <p:nvPr/>
        </p:nvSpPr>
        <p:spPr bwMode="auto">
          <a:xfrm>
            <a:off x="5857884" y="5163066"/>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 الزامات انجام كار</a:t>
            </a:r>
            <a:endParaRPr lang="en-US">
              <a:solidFill>
                <a:srgbClr val="FFFF00"/>
              </a:solidFill>
              <a:cs typeface="Koodak" pitchFamily="2" charset="-78"/>
            </a:endParaRPr>
          </a:p>
        </p:txBody>
      </p:sp>
      <p:sp>
        <p:nvSpPr>
          <p:cNvPr id="23596" name="AutoShape 44"/>
          <p:cNvSpPr>
            <a:spLocks noChangeArrowheads="1"/>
          </p:cNvSpPr>
          <p:nvPr/>
        </p:nvSpPr>
        <p:spPr bwMode="auto">
          <a:xfrm>
            <a:off x="3480044" y="5591694"/>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مردم </a:t>
            </a:r>
            <a:endParaRPr lang="en-US" sz="1700">
              <a:solidFill>
                <a:schemeClr val="bg1"/>
              </a:solidFill>
              <a:cs typeface="Koodak" pitchFamily="2" charset="-78"/>
            </a:endParaRPr>
          </a:p>
        </p:txBody>
      </p:sp>
      <p:sp>
        <p:nvSpPr>
          <p:cNvPr id="23597" name="AutoShape 45"/>
          <p:cNvSpPr>
            <a:spLocks noChangeArrowheads="1"/>
          </p:cNvSpPr>
          <p:nvPr/>
        </p:nvSpPr>
        <p:spPr bwMode="auto">
          <a:xfrm>
            <a:off x="1122590" y="5591694"/>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تكنولوژي</a:t>
            </a:r>
            <a:endParaRPr lang="en-US" sz="1700">
              <a:solidFill>
                <a:schemeClr val="bg1"/>
              </a:solidFill>
              <a:cs typeface="Koodak" pitchFamily="2" charset="-78"/>
            </a:endParaRPr>
          </a:p>
        </p:txBody>
      </p:sp>
      <p:sp>
        <p:nvSpPr>
          <p:cNvPr id="23598" name="AutoShape 46"/>
          <p:cNvSpPr>
            <a:spLocks noChangeArrowheads="1"/>
          </p:cNvSpPr>
          <p:nvPr/>
        </p:nvSpPr>
        <p:spPr bwMode="auto">
          <a:xfrm>
            <a:off x="5857884" y="5591694"/>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هدف گيري</a:t>
            </a:r>
            <a:endParaRPr lang="en-US">
              <a:solidFill>
                <a:srgbClr val="FFFF00"/>
              </a:solidFill>
              <a:cs typeface="Koodak" pitchFamily="2" charset="-78"/>
            </a:endParaRPr>
          </a:p>
        </p:txBody>
      </p:sp>
      <p:sp>
        <p:nvSpPr>
          <p:cNvPr id="23600" name="AutoShape 48"/>
          <p:cNvSpPr>
            <a:spLocks noChangeArrowheads="1"/>
          </p:cNvSpPr>
          <p:nvPr/>
        </p:nvSpPr>
        <p:spPr bwMode="auto">
          <a:xfrm>
            <a:off x="3480044" y="6010774"/>
            <a:ext cx="2319470" cy="4297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pPr algn="ctr" rtl="1"/>
            <a:r>
              <a:rPr lang="ar-SA" sz="1700">
                <a:solidFill>
                  <a:schemeClr val="bg1"/>
                </a:solidFill>
                <a:cs typeface="Koodak" pitchFamily="2" charset="-78"/>
              </a:rPr>
              <a:t>فرآيندها وتلاش ها </a:t>
            </a:r>
            <a:endParaRPr lang="en-US" sz="1700">
              <a:solidFill>
                <a:schemeClr val="bg1"/>
              </a:solidFill>
              <a:cs typeface="Koodak" pitchFamily="2" charset="-78"/>
            </a:endParaRPr>
          </a:p>
        </p:txBody>
      </p:sp>
      <p:sp>
        <p:nvSpPr>
          <p:cNvPr id="23601" name="AutoShape 49"/>
          <p:cNvSpPr>
            <a:spLocks noChangeArrowheads="1"/>
          </p:cNvSpPr>
          <p:nvPr/>
        </p:nvSpPr>
        <p:spPr bwMode="auto">
          <a:xfrm>
            <a:off x="1122590" y="6010774"/>
            <a:ext cx="2319470" cy="429700"/>
          </a:xfrm>
          <a:prstGeom prst="roundRect">
            <a:avLst>
              <a:gd name="adj" fmla="val 16667"/>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rtl="1"/>
            <a:r>
              <a:rPr lang="ar-SA" sz="1700">
                <a:solidFill>
                  <a:schemeClr val="bg1"/>
                </a:solidFill>
                <a:cs typeface="Koodak" pitchFamily="2" charset="-78"/>
              </a:rPr>
              <a:t>نتايج براي كسب منافع</a:t>
            </a:r>
            <a:endParaRPr lang="en-US" sz="1700">
              <a:solidFill>
                <a:schemeClr val="bg1"/>
              </a:solidFill>
              <a:cs typeface="Koodak" pitchFamily="2" charset="-78"/>
            </a:endParaRPr>
          </a:p>
        </p:txBody>
      </p:sp>
      <p:sp>
        <p:nvSpPr>
          <p:cNvPr id="23602" name="AutoShape 50"/>
          <p:cNvSpPr>
            <a:spLocks noChangeArrowheads="1"/>
          </p:cNvSpPr>
          <p:nvPr/>
        </p:nvSpPr>
        <p:spPr bwMode="auto">
          <a:xfrm>
            <a:off x="5857884" y="6010774"/>
            <a:ext cx="1812086" cy="429700"/>
          </a:xfrm>
          <a:prstGeom prst="roundRect">
            <a:avLst>
              <a:gd name="adj" fmla="val 16667"/>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rtl="1"/>
            <a:r>
              <a:rPr lang="ar-SA">
                <a:solidFill>
                  <a:srgbClr val="FFFF00"/>
                </a:solidFill>
                <a:cs typeface="Koodak" pitchFamily="2" charset="-78"/>
              </a:rPr>
              <a:t>ارزيابي</a:t>
            </a:r>
            <a:endParaRPr lang="en-US">
              <a:solidFill>
                <a:srgbClr val="FFFF00"/>
              </a:solidFill>
              <a:cs typeface="Koodak" pitchFamily="2" charset="-78"/>
            </a:endParaRP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normAutofit/>
          </a:bodyPr>
          <a:lstStyle/>
          <a:p>
            <a:r>
              <a:rPr lang="ar-SA" sz="3600" dirty="0" smtClean="0">
                <a:latin typeface="+mn-lt"/>
                <a:ea typeface="+mn-ea"/>
                <a:cs typeface="B Titr" pitchFamily="2" charset="-78"/>
              </a:rPr>
              <a:t>روش بهبود تدريجي - كايزن</a:t>
            </a:r>
            <a:endParaRPr sz="3600" smtClean="0">
              <a:latin typeface="+mn-lt"/>
              <a:ea typeface="+mn-ea"/>
              <a:cs typeface="B Titr" pitchFamily="2" charset="-78"/>
            </a:endParaRPr>
          </a:p>
        </p:txBody>
      </p:sp>
      <p:grpSp>
        <p:nvGrpSpPr>
          <p:cNvPr id="60" name="Group 59"/>
          <p:cNvGrpSpPr/>
          <p:nvPr/>
        </p:nvGrpSpPr>
        <p:grpSpPr>
          <a:xfrm>
            <a:off x="428596" y="2786058"/>
            <a:ext cx="7901014" cy="3428961"/>
            <a:chOff x="671514" y="1924048"/>
            <a:chExt cx="6553200" cy="2432070"/>
          </a:xfrm>
        </p:grpSpPr>
        <p:sp>
          <p:nvSpPr>
            <p:cNvPr id="94212" name="Line 4"/>
            <p:cNvSpPr>
              <a:spLocks noChangeShapeType="1"/>
            </p:cNvSpPr>
            <p:nvPr/>
          </p:nvSpPr>
          <p:spPr bwMode="auto">
            <a:xfrm>
              <a:off x="671514" y="4057648"/>
              <a:ext cx="6400800" cy="0"/>
            </a:xfrm>
            <a:prstGeom prst="line">
              <a:avLst/>
            </a:prstGeom>
            <a:noFill/>
            <a:ln w="9525">
              <a:solidFill>
                <a:schemeClr val="tx1"/>
              </a:solidFill>
              <a:round/>
              <a:headEnd/>
              <a:tailEnd/>
            </a:ln>
            <a:effectLst/>
          </p:spPr>
          <p:txBody>
            <a:bodyPr/>
            <a:lstStyle/>
            <a:p>
              <a:endParaRPr lang="en-US"/>
            </a:p>
          </p:txBody>
        </p:sp>
        <p:sp>
          <p:nvSpPr>
            <p:cNvPr id="94213" name="Line 5"/>
            <p:cNvSpPr>
              <a:spLocks noChangeShapeType="1"/>
            </p:cNvSpPr>
            <p:nvPr/>
          </p:nvSpPr>
          <p:spPr bwMode="auto">
            <a:xfrm>
              <a:off x="7072314" y="2000248"/>
              <a:ext cx="0" cy="2057400"/>
            </a:xfrm>
            <a:prstGeom prst="line">
              <a:avLst/>
            </a:prstGeom>
            <a:noFill/>
            <a:ln w="9525" cap="rnd">
              <a:solidFill>
                <a:schemeClr val="tx1"/>
              </a:solidFill>
              <a:prstDash val="sysDot"/>
              <a:round/>
              <a:headEnd/>
              <a:tailEnd/>
            </a:ln>
            <a:effectLst/>
          </p:spPr>
          <p:txBody>
            <a:bodyPr/>
            <a:lstStyle/>
            <a:p>
              <a:endParaRPr lang="en-US"/>
            </a:p>
          </p:txBody>
        </p:sp>
        <p:sp>
          <p:nvSpPr>
            <p:cNvPr id="94214" name="Text Box 6"/>
            <p:cNvSpPr txBox="1">
              <a:spLocks noChangeArrowheads="1"/>
            </p:cNvSpPr>
            <p:nvPr/>
          </p:nvSpPr>
          <p:spPr bwMode="auto">
            <a:xfrm>
              <a:off x="2941639" y="4094161"/>
              <a:ext cx="490870" cy="261957"/>
            </a:xfrm>
            <a:prstGeom prst="rect">
              <a:avLst/>
            </a:prstGeom>
            <a:noFill/>
            <a:ln w="9525">
              <a:noFill/>
              <a:miter lim="800000"/>
              <a:headEnd/>
              <a:tailEnd/>
            </a:ln>
            <a:effectLst/>
          </p:spPr>
          <p:txBody>
            <a:bodyPr wrap="none">
              <a:spAutoFit/>
            </a:bodyPr>
            <a:lstStyle/>
            <a:p>
              <a:pPr algn="l" rtl="0" eaLnBrk="0" hangingPunct="0"/>
              <a:r>
                <a:rPr lang="fa-IR" dirty="0" smtClean="0">
                  <a:latin typeface="Arial" charset="0"/>
                  <a:cs typeface="B Titr" pitchFamily="2" charset="-78"/>
                </a:rPr>
                <a:t>زمان</a:t>
              </a:r>
              <a:endParaRPr lang="en-US" dirty="0">
                <a:latin typeface="Arial" charset="0"/>
                <a:cs typeface="B Titr" pitchFamily="2" charset="-78"/>
              </a:endParaRPr>
            </a:p>
          </p:txBody>
        </p:sp>
        <p:sp>
          <p:nvSpPr>
            <p:cNvPr id="94218" name="Rectangle 10"/>
            <p:cNvSpPr>
              <a:spLocks noChangeArrowheads="1"/>
            </p:cNvSpPr>
            <p:nvPr/>
          </p:nvSpPr>
          <p:spPr bwMode="auto">
            <a:xfrm>
              <a:off x="11287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19" name="Rectangle 11"/>
            <p:cNvSpPr>
              <a:spLocks noChangeArrowheads="1"/>
            </p:cNvSpPr>
            <p:nvPr/>
          </p:nvSpPr>
          <p:spPr bwMode="auto">
            <a:xfrm>
              <a:off x="15859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0" name="Rectangle 12"/>
            <p:cNvSpPr>
              <a:spLocks noChangeArrowheads="1"/>
            </p:cNvSpPr>
            <p:nvPr/>
          </p:nvSpPr>
          <p:spPr bwMode="auto">
            <a:xfrm>
              <a:off x="20431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1" name="Rectangle 13"/>
            <p:cNvSpPr>
              <a:spLocks noChangeArrowheads="1"/>
            </p:cNvSpPr>
            <p:nvPr/>
          </p:nvSpPr>
          <p:spPr bwMode="auto">
            <a:xfrm>
              <a:off x="25003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2" name="Rectangle 14"/>
            <p:cNvSpPr>
              <a:spLocks noChangeArrowheads="1"/>
            </p:cNvSpPr>
            <p:nvPr/>
          </p:nvSpPr>
          <p:spPr bwMode="auto">
            <a:xfrm>
              <a:off x="29575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3" name="Rectangle 15"/>
            <p:cNvSpPr>
              <a:spLocks noChangeArrowheads="1"/>
            </p:cNvSpPr>
            <p:nvPr/>
          </p:nvSpPr>
          <p:spPr bwMode="auto">
            <a:xfrm>
              <a:off x="34147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4" name="Rectangle 16"/>
            <p:cNvSpPr>
              <a:spLocks noChangeArrowheads="1"/>
            </p:cNvSpPr>
            <p:nvPr/>
          </p:nvSpPr>
          <p:spPr bwMode="auto">
            <a:xfrm>
              <a:off x="38719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5" name="Rectangle 17"/>
            <p:cNvSpPr>
              <a:spLocks noChangeArrowheads="1"/>
            </p:cNvSpPr>
            <p:nvPr/>
          </p:nvSpPr>
          <p:spPr bwMode="auto">
            <a:xfrm>
              <a:off x="43291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6" name="Rectangle 18"/>
            <p:cNvSpPr>
              <a:spLocks noChangeArrowheads="1"/>
            </p:cNvSpPr>
            <p:nvPr/>
          </p:nvSpPr>
          <p:spPr bwMode="auto">
            <a:xfrm>
              <a:off x="47863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7" name="Rectangle 19"/>
            <p:cNvSpPr>
              <a:spLocks noChangeArrowheads="1"/>
            </p:cNvSpPr>
            <p:nvPr/>
          </p:nvSpPr>
          <p:spPr bwMode="auto">
            <a:xfrm>
              <a:off x="52435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8" name="Rectangle 20"/>
            <p:cNvSpPr>
              <a:spLocks noChangeArrowheads="1"/>
            </p:cNvSpPr>
            <p:nvPr/>
          </p:nvSpPr>
          <p:spPr bwMode="auto">
            <a:xfrm>
              <a:off x="57007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29" name="Rectangle 21"/>
            <p:cNvSpPr>
              <a:spLocks noChangeArrowheads="1"/>
            </p:cNvSpPr>
            <p:nvPr/>
          </p:nvSpPr>
          <p:spPr bwMode="auto">
            <a:xfrm>
              <a:off x="61579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0" name="Rectangle 22"/>
            <p:cNvSpPr>
              <a:spLocks noChangeArrowheads="1"/>
            </p:cNvSpPr>
            <p:nvPr/>
          </p:nvSpPr>
          <p:spPr bwMode="auto">
            <a:xfrm>
              <a:off x="6615114" y="3752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1" name="Rectangle 23"/>
            <p:cNvSpPr>
              <a:spLocks noChangeArrowheads="1"/>
            </p:cNvSpPr>
            <p:nvPr/>
          </p:nvSpPr>
          <p:spPr bwMode="auto">
            <a:xfrm>
              <a:off x="20431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2" name="Rectangle 24"/>
            <p:cNvSpPr>
              <a:spLocks noChangeArrowheads="1"/>
            </p:cNvSpPr>
            <p:nvPr/>
          </p:nvSpPr>
          <p:spPr bwMode="auto">
            <a:xfrm>
              <a:off x="25003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3" name="Rectangle 25"/>
            <p:cNvSpPr>
              <a:spLocks noChangeArrowheads="1"/>
            </p:cNvSpPr>
            <p:nvPr/>
          </p:nvSpPr>
          <p:spPr bwMode="auto">
            <a:xfrm>
              <a:off x="29575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4" name="Rectangle 26"/>
            <p:cNvSpPr>
              <a:spLocks noChangeArrowheads="1"/>
            </p:cNvSpPr>
            <p:nvPr/>
          </p:nvSpPr>
          <p:spPr bwMode="auto">
            <a:xfrm>
              <a:off x="34147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5" name="Rectangle 27"/>
            <p:cNvSpPr>
              <a:spLocks noChangeArrowheads="1"/>
            </p:cNvSpPr>
            <p:nvPr/>
          </p:nvSpPr>
          <p:spPr bwMode="auto">
            <a:xfrm>
              <a:off x="38719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6" name="Rectangle 28"/>
            <p:cNvSpPr>
              <a:spLocks noChangeArrowheads="1"/>
            </p:cNvSpPr>
            <p:nvPr/>
          </p:nvSpPr>
          <p:spPr bwMode="auto">
            <a:xfrm>
              <a:off x="43291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7" name="Rectangle 29"/>
            <p:cNvSpPr>
              <a:spLocks noChangeArrowheads="1"/>
            </p:cNvSpPr>
            <p:nvPr/>
          </p:nvSpPr>
          <p:spPr bwMode="auto">
            <a:xfrm>
              <a:off x="47863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8" name="Rectangle 30"/>
            <p:cNvSpPr>
              <a:spLocks noChangeArrowheads="1"/>
            </p:cNvSpPr>
            <p:nvPr/>
          </p:nvSpPr>
          <p:spPr bwMode="auto">
            <a:xfrm>
              <a:off x="52435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39" name="Rectangle 31"/>
            <p:cNvSpPr>
              <a:spLocks noChangeArrowheads="1"/>
            </p:cNvSpPr>
            <p:nvPr/>
          </p:nvSpPr>
          <p:spPr bwMode="auto">
            <a:xfrm>
              <a:off x="57007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0" name="Rectangle 32"/>
            <p:cNvSpPr>
              <a:spLocks noChangeArrowheads="1"/>
            </p:cNvSpPr>
            <p:nvPr/>
          </p:nvSpPr>
          <p:spPr bwMode="auto">
            <a:xfrm>
              <a:off x="61579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1" name="Rectangle 33"/>
            <p:cNvSpPr>
              <a:spLocks noChangeArrowheads="1"/>
            </p:cNvSpPr>
            <p:nvPr/>
          </p:nvSpPr>
          <p:spPr bwMode="auto">
            <a:xfrm>
              <a:off x="6615114" y="3448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2" name="Rectangle 34"/>
            <p:cNvSpPr>
              <a:spLocks noChangeArrowheads="1"/>
            </p:cNvSpPr>
            <p:nvPr/>
          </p:nvSpPr>
          <p:spPr bwMode="auto">
            <a:xfrm>
              <a:off x="2957514" y="31432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3" name="Rectangle 35"/>
            <p:cNvSpPr>
              <a:spLocks noChangeArrowheads="1"/>
            </p:cNvSpPr>
            <p:nvPr/>
          </p:nvSpPr>
          <p:spPr bwMode="auto">
            <a:xfrm>
              <a:off x="3414714" y="31432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4" name="Rectangle 36"/>
            <p:cNvSpPr>
              <a:spLocks noChangeArrowheads="1"/>
            </p:cNvSpPr>
            <p:nvPr/>
          </p:nvSpPr>
          <p:spPr bwMode="auto">
            <a:xfrm>
              <a:off x="3871914" y="31432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5" name="Rectangle 37"/>
            <p:cNvSpPr>
              <a:spLocks noChangeArrowheads="1"/>
            </p:cNvSpPr>
            <p:nvPr/>
          </p:nvSpPr>
          <p:spPr bwMode="auto">
            <a:xfrm>
              <a:off x="4329114" y="31432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6" name="Rectangle 38"/>
            <p:cNvSpPr>
              <a:spLocks noChangeArrowheads="1"/>
            </p:cNvSpPr>
            <p:nvPr/>
          </p:nvSpPr>
          <p:spPr bwMode="auto">
            <a:xfrm>
              <a:off x="4786314" y="31432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7" name="Rectangle 39"/>
            <p:cNvSpPr>
              <a:spLocks noChangeArrowheads="1"/>
            </p:cNvSpPr>
            <p:nvPr/>
          </p:nvSpPr>
          <p:spPr bwMode="auto">
            <a:xfrm>
              <a:off x="5243514" y="31432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8" name="Rectangle 40"/>
            <p:cNvSpPr>
              <a:spLocks noChangeArrowheads="1"/>
            </p:cNvSpPr>
            <p:nvPr/>
          </p:nvSpPr>
          <p:spPr bwMode="auto">
            <a:xfrm>
              <a:off x="5700714" y="31432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49" name="Rectangle 41"/>
            <p:cNvSpPr>
              <a:spLocks noChangeArrowheads="1"/>
            </p:cNvSpPr>
            <p:nvPr/>
          </p:nvSpPr>
          <p:spPr bwMode="auto">
            <a:xfrm>
              <a:off x="6157914" y="31432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0" name="Rectangle 42"/>
            <p:cNvSpPr>
              <a:spLocks noChangeArrowheads="1"/>
            </p:cNvSpPr>
            <p:nvPr/>
          </p:nvSpPr>
          <p:spPr bwMode="auto">
            <a:xfrm>
              <a:off x="6615114" y="31432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1" name="Rectangle 43"/>
            <p:cNvSpPr>
              <a:spLocks noChangeArrowheads="1"/>
            </p:cNvSpPr>
            <p:nvPr/>
          </p:nvSpPr>
          <p:spPr bwMode="auto">
            <a:xfrm>
              <a:off x="3871914" y="28384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2" name="Rectangle 44"/>
            <p:cNvSpPr>
              <a:spLocks noChangeArrowheads="1"/>
            </p:cNvSpPr>
            <p:nvPr/>
          </p:nvSpPr>
          <p:spPr bwMode="auto">
            <a:xfrm>
              <a:off x="4329114" y="28384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3" name="Rectangle 45"/>
            <p:cNvSpPr>
              <a:spLocks noChangeArrowheads="1"/>
            </p:cNvSpPr>
            <p:nvPr/>
          </p:nvSpPr>
          <p:spPr bwMode="auto">
            <a:xfrm>
              <a:off x="4786314" y="28384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4" name="Rectangle 46"/>
            <p:cNvSpPr>
              <a:spLocks noChangeArrowheads="1"/>
            </p:cNvSpPr>
            <p:nvPr/>
          </p:nvSpPr>
          <p:spPr bwMode="auto">
            <a:xfrm>
              <a:off x="5243514" y="28384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5" name="Rectangle 47"/>
            <p:cNvSpPr>
              <a:spLocks noChangeArrowheads="1"/>
            </p:cNvSpPr>
            <p:nvPr/>
          </p:nvSpPr>
          <p:spPr bwMode="auto">
            <a:xfrm>
              <a:off x="5700714" y="28384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6" name="Rectangle 48"/>
            <p:cNvSpPr>
              <a:spLocks noChangeArrowheads="1"/>
            </p:cNvSpPr>
            <p:nvPr/>
          </p:nvSpPr>
          <p:spPr bwMode="auto">
            <a:xfrm>
              <a:off x="6157914" y="28384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7" name="Rectangle 49"/>
            <p:cNvSpPr>
              <a:spLocks noChangeArrowheads="1"/>
            </p:cNvSpPr>
            <p:nvPr/>
          </p:nvSpPr>
          <p:spPr bwMode="auto">
            <a:xfrm>
              <a:off x="6615114" y="28384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8" name="Rectangle 50"/>
            <p:cNvSpPr>
              <a:spLocks noChangeArrowheads="1"/>
            </p:cNvSpPr>
            <p:nvPr/>
          </p:nvSpPr>
          <p:spPr bwMode="auto">
            <a:xfrm>
              <a:off x="4786314" y="25336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59" name="Rectangle 51"/>
            <p:cNvSpPr>
              <a:spLocks noChangeArrowheads="1"/>
            </p:cNvSpPr>
            <p:nvPr/>
          </p:nvSpPr>
          <p:spPr bwMode="auto">
            <a:xfrm>
              <a:off x="5243514" y="25336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60" name="Rectangle 52"/>
            <p:cNvSpPr>
              <a:spLocks noChangeArrowheads="1"/>
            </p:cNvSpPr>
            <p:nvPr/>
          </p:nvSpPr>
          <p:spPr bwMode="auto">
            <a:xfrm>
              <a:off x="5700714" y="25336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61" name="Rectangle 53"/>
            <p:cNvSpPr>
              <a:spLocks noChangeArrowheads="1"/>
            </p:cNvSpPr>
            <p:nvPr/>
          </p:nvSpPr>
          <p:spPr bwMode="auto">
            <a:xfrm>
              <a:off x="6157914" y="25336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62" name="Rectangle 54"/>
            <p:cNvSpPr>
              <a:spLocks noChangeArrowheads="1"/>
            </p:cNvSpPr>
            <p:nvPr/>
          </p:nvSpPr>
          <p:spPr bwMode="auto">
            <a:xfrm>
              <a:off x="6615114" y="25336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63" name="Rectangle 55"/>
            <p:cNvSpPr>
              <a:spLocks noChangeArrowheads="1"/>
            </p:cNvSpPr>
            <p:nvPr/>
          </p:nvSpPr>
          <p:spPr bwMode="auto">
            <a:xfrm>
              <a:off x="5700714" y="2228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64" name="Rectangle 56"/>
            <p:cNvSpPr>
              <a:spLocks noChangeArrowheads="1"/>
            </p:cNvSpPr>
            <p:nvPr/>
          </p:nvSpPr>
          <p:spPr bwMode="auto">
            <a:xfrm>
              <a:off x="6157914" y="2228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65" name="Rectangle 57"/>
            <p:cNvSpPr>
              <a:spLocks noChangeArrowheads="1"/>
            </p:cNvSpPr>
            <p:nvPr/>
          </p:nvSpPr>
          <p:spPr bwMode="auto">
            <a:xfrm>
              <a:off x="6615114" y="22288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66" name="Rectangle 58"/>
            <p:cNvSpPr>
              <a:spLocks noChangeArrowheads="1"/>
            </p:cNvSpPr>
            <p:nvPr/>
          </p:nvSpPr>
          <p:spPr bwMode="auto">
            <a:xfrm>
              <a:off x="6615114" y="1924048"/>
              <a:ext cx="457200" cy="304800"/>
            </a:xfrm>
            <a:prstGeom prst="rect">
              <a:avLst/>
            </a:prstGeom>
            <a:gradFill rotWithShape="0">
              <a:gsLst>
                <a:gs pos="0">
                  <a:schemeClr val="tx2"/>
                </a:gs>
                <a:gs pos="100000">
                  <a:schemeClr val="tx2">
                    <a:gamma/>
                    <a:shade val="46275"/>
                    <a:invGamma/>
                  </a:schemeClr>
                </a:gs>
              </a:gsLst>
              <a:path path="shape">
                <a:fillToRect l="50000" t="50000" r="50000" b="50000"/>
              </a:path>
            </a:gradFill>
            <a:ln w="9525">
              <a:solidFill>
                <a:schemeClr val="tx1"/>
              </a:solidFill>
              <a:miter lim="800000"/>
              <a:headEnd/>
              <a:tailEnd/>
            </a:ln>
            <a:effectLst/>
          </p:spPr>
          <p:txBody>
            <a:bodyPr wrap="none" anchor="ctr"/>
            <a:lstStyle/>
            <a:p>
              <a:endParaRPr lang="en-US"/>
            </a:p>
          </p:txBody>
        </p:sp>
        <p:sp>
          <p:nvSpPr>
            <p:cNvPr id="94267" name="Line 59"/>
            <p:cNvSpPr>
              <a:spLocks noChangeShapeType="1"/>
            </p:cNvSpPr>
            <p:nvPr/>
          </p:nvSpPr>
          <p:spPr bwMode="auto">
            <a:xfrm flipV="1">
              <a:off x="671514" y="1924048"/>
              <a:ext cx="6553200" cy="2133600"/>
            </a:xfrm>
            <a:prstGeom prst="line">
              <a:avLst/>
            </a:prstGeom>
            <a:noFill/>
            <a:ln w="76200">
              <a:solidFill>
                <a:srgbClr val="FF0000"/>
              </a:solidFill>
              <a:round/>
              <a:headEnd/>
              <a:tailEnd type="stealth" w="med" len="lg"/>
            </a:ln>
            <a:effectLst/>
          </p:spPr>
          <p:txBody>
            <a:bodyPr/>
            <a:lstStyle/>
            <a:p>
              <a:endParaRPr lang="en-US"/>
            </a:p>
          </p:txBody>
        </p:sp>
      </p:grpSp>
      <p:grpSp>
        <p:nvGrpSpPr>
          <p:cNvPr id="66" name="Group 65"/>
          <p:cNvGrpSpPr/>
          <p:nvPr/>
        </p:nvGrpSpPr>
        <p:grpSpPr>
          <a:xfrm>
            <a:off x="642910" y="4000504"/>
            <a:ext cx="1357322" cy="1285884"/>
            <a:chOff x="1285852" y="3000372"/>
            <a:chExt cx="1785950" cy="1928826"/>
          </a:xfrm>
        </p:grpSpPr>
        <p:sp>
          <p:nvSpPr>
            <p:cNvPr id="61" name="Flowchart: Or 60"/>
            <p:cNvSpPr/>
            <p:nvPr/>
          </p:nvSpPr>
          <p:spPr>
            <a:xfrm>
              <a:off x="1285852" y="3000372"/>
              <a:ext cx="1785950" cy="1928826"/>
            </a:xfrm>
            <a:prstGeom prst="flowChar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cs typeface="B Titr" pitchFamily="2" charset="-78"/>
              </a:endParaRPr>
            </a:p>
          </p:txBody>
        </p:sp>
        <p:sp>
          <p:nvSpPr>
            <p:cNvPr id="62" name="TextBox 61"/>
            <p:cNvSpPr txBox="1"/>
            <p:nvPr/>
          </p:nvSpPr>
          <p:spPr>
            <a:xfrm>
              <a:off x="2285984" y="3500438"/>
              <a:ext cx="574167" cy="325173"/>
            </a:xfrm>
            <a:prstGeom prst="rect">
              <a:avLst/>
            </a:prstGeom>
            <a:noFill/>
          </p:spPr>
          <p:txBody>
            <a:bodyPr wrap="none" rtlCol="0">
              <a:spAutoFit/>
            </a:bodyPr>
            <a:lstStyle/>
            <a:p>
              <a:r>
                <a:rPr lang="fa-IR" sz="1200" dirty="0" smtClean="0">
                  <a:cs typeface="B Titr" pitchFamily="2" charset="-78"/>
                </a:rPr>
                <a:t>برنامه</a:t>
              </a:r>
              <a:endParaRPr lang="en-US" sz="1200" dirty="0">
                <a:cs typeface="B Titr" pitchFamily="2" charset="-78"/>
              </a:endParaRPr>
            </a:p>
          </p:txBody>
        </p:sp>
        <p:sp>
          <p:nvSpPr>
            <p:cNvPr id="63" name="TextBox 62"/>
            <p:cNvSpPr txBox="1"/>
            <p:nvPr/>
          </p:nvSpPr>
          <p:spPr>
            <a:xfrm>
              <a:off x="2285984" y="4214818"/>
              <a:ext cx="543200" cy="325173"/>
            </a:xfrm>
            <a:prstGeom prst="rect">
              <a:avLst/>
            </a:prstGeom>
            <a:noFill/>
          </p:spPr>
          <p:txBody>
            <a:bodyPr wrap="none" rtlCol="0">
              <a:spAutoFit/>
            </a:bodyPr>
            <a:lstStyle/>
            <a:p>
              <a:r>
                <a:rPr lang="fa-IR" sz="1200" dirty="0" smtClean="0">
                  <a:cs typeface="B Titr" pitchFamily="2" charset="-78"/>
                </a:rPr>
                <a:t>انجام</a:t>
              </a:r>
              <a:endParaRPr lang="en-US" sz="1200" dirty="0">
                <a:cs typeface="B Titr" pitchFamily="2" charset="-78"/>
              </a:endParaRPr>
            </a:p>
          </p:txBody>
        </p:sp>
        <p:sp>
          <p:nvSpPr>
            <p:cNvPr id="64" name="TextBox 63"/>
            <p:cNvSpPr txBox="1"/>
            <p:nvPr/>
          </p:nvSpPr>
          <p:spPr>
            <a:xfrm>
              <a:off x="1428728" y="4071942"/>
              <a:ext cx="683463" cy="325173"/>
            </a:xfrm>
            <a:prstGeom prst="rect">
              <a:avLst/>
            </a:prstGeom>
            <a:noFill/>
          </p:spPr>
          <p:txBody>
            <a:bodyPr wrap="none" rtlCol="0">
              <a:spAutoFit/>
            </a:bodyPr>
            <a:lstStyle/>
            <a:p>
              <a:r>
                <a:rPr lang="fa-IR" sz="1200" dirty="0" smtClean="0">
                  <a:cs typeface="B Titr" pitchFamily="2" charset="-78"/>
                </a:rPr>
                <a:t>ارزیابی</a:t>
              </a:r>
              <a:endParaRPr lang="en-US" sz="1200" dirty="0">
                <a:cs typeface="B Titr" pitchFamily="2" charset="-78"/>
              </a:endParaRPr>
            </a:p>
          </p:txBody>
        </p:sp>
        <p:sp>
          <p:nvSpPr>
            <p:cNvPr id="65" name="TextBox 64"/>
            <p:cNvSpPr txBox="1"/>
            <p:nvPr/>
          </p:nvSpPr>
          <p:spPr>
            <a:xfrm>
              <a:off x="1571604" y="3429001"/>
              <a:ext cx="548664" cy="325173"/>
            </a:xfrm>
            <a:prstGeom prst="rect">
              <a:avLst/>
            </a:prstGeom>
            <a:noFill/>
          </p:spPr>
          <p:txBody>
            <a:bodyPr wrap="none" rtlCol="0">
              <a:spAutoFit/>
            </a:bodyPr>
            <a:lstStyle/>
            <a:p>
              <a:r>
                <a:rPr lang="fa-IR" sz="1200" dirty="0" smtClean="0">
                  <a:cs typeface="B Titr" pitchFamily="2" charset="-78"/>
                </a:rPr>
                <a:t>اقدام</a:t>
              </a:r>
              <a:endParaRPr lang="en-US" sz="1200" dirty="0">
                <a:cs typeface="B Titr" pitchFamily="2" charset="-78"/>
              </a:endParaRPr>
            </a:p>
          </p:txBody>
        </p:sp>
      </p:grpSp>
      <p:grpSp>
        <p:nvGrpSpPr>
          <p:cNvPr id="67" name="Group 66"/>
          <p:cNvGrpSpPr/>
          <p:nvPr/>
        </p:nvGrpSpPr>
        <p:grpSpPr>
          <a:xfrm>
            <a:off x="2714612" y="3214686"/>
            <a:ext cx="1357322" cy="1285884"/>
            <a:chOff x="1285852" y="3000372"/>
            <a:chExt cx="1785950" cy="1928826"/>
          </a:xfrm>
        </p:grpSpPr>
        <p:sp>
          <p:nvSpPr>
            <p:cNvPr id="68" name="Flowchart: Or 67"/>
            <p:cNvSpPr/>
            <p:nvPr/>
          </p:nvSpPr>
          <p:spPr>
            <a:xfrm>
              <a:off x="1285852" y="3000372"/>
              <a:ext cx="1785950" cy="1928826"/>
            </a:xfrm>
            <a:prstGeom prst="flowChar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cs typeface="B Titr" pitchFamily="2" charset="-78"/>
              </a:endParaRPr>
            </a:p>
          </p:txBody>
        </p:sp>
        <p:sp>
          <p:nvSpPr>
            <p:cNvPr id="69" name="TextBox 68"/>
            <p:cNvSpPr txBox="1"/>
            <p:nvPr/>
          </p:nvSpPr>
          <p:spPr>
            <a:xfrm>
              <a:off x="2285984" y="3500438"/>
              <a:ext cx="574167" cy="325173"/>
            </a:xfrm>
            <a:prstGeom prst="rect">
              <a:avLst/>
            </a:prstGeom>
            <a:noFill/>
          </p:spPr>
          <p:txBody>
            <a:bodyPr wrap="none" rtlCol="0">
              <a:spAutoFit/>
            </a:bodyPr>
            <a:lstStyle/>
            <a:p>
              <a:r>
                <a:rPr lang="fa-IR" sz="1200" dirty="0" smtClean="0">
                  <a:cs typeface="B Titr" pitchFamily="2" charset="-78"/>
                </a:rPr>
                <a:t>برنامه</a:t>
              </a:r>
              <a:endParaRPr lang="en-US" sz="1200" dirty="0">
                <a:cs typeface="B Titr" pitchFamily="2" charset="-78"/>
              </a:endParaRPr>
            </a:p>
          </p:txBody>
        </p:sp>
        <p:sp>
          <p:nvSpPr>
            <p:cNvPr id="70" name="TextBox 69"/>
            <p:cNvSpPr txBox="1"/>
            <p:nvPr/>
          </p:nvSpPr>
          <p:spPr>
            <a:xfrm>
              <a:off x="2285984" y="4214818"/>
              <a:ext cx="543200" cy="325173"/>
            </a:xfrm>
            <a:prstGeom prst="rect">
              <a:avLst/>
            </a:prstGeom>
            <a:noFill/>
          </p:spPr>
          <p:txBody>
            <a:bodyPr wrap="none" rtlCol="0">
              <a:spAutoFit/>
            </a:bodyPr>
            <a:lstStyle/>
            <a:p>
              <a:r>
                <a:rPr lang="fa-IR" sz="1200" dirty="0" smtClean="0">
                  <a:cs typeface="B Titr" pitchFamily="2" charset="-78"/>
                </a:rPr>
                <a:t>انجام</a:t>
              </a:r>
              <a:endParaRPr lang="en-US" sz="1200" dirty="0">
                <a:cs typeface="B Titr" pitchFamily="2" charset="-78"/>
              </a:endParaRPr>
            </a:p>
          </p:txBody>
        </p:sp>
        <p:sp>
          <p:nvSpPr>
            <p:cNvPr id="71" name="TextBox 70"/>
            <p:cNvSpPr txBox="1"/>
            <p:nvPr/>
          </p:nvSpPr>
          <p:spPr>
            <a:xfrm>
              <a:off x="1428728" y="4071942"/>
              <a:ext cx="683463" cy="325173"/>
            </a:xfrm>
            <a:prstGeom prst="rect">
              <a:avLst/>
            </a:prstGeom>
            <a:noFill/>
          </p:spPr>
          <p:txBody>
            <a:bodyPr wrap="none" rtlCol="0">
              <a:spAutoFit/>
            </a:bodyPr>
            <a:lstStyle/>
            <a:p>
              <a:r>
                <a:rPr lang="fa-IR" sz="1200" dirty="0" smtClean="0">
                  <a:cs typeface="B Titr" pitchFamily="2" charset="-78"/>
                </a:rPr>
                <a:t>ارزیابی</a:t>
              </a:r>
              <a:endParaRPr lang="en-US" sz="1200" dirty="0">
                <a:cs typeface="B Titr" pitchFamily="2" charset="-78"/>
              </a:endParaRPr>
            </a:p>
          </p:txBody>
        </p:sp>
        <p:sp>
          <p:nvSpPr>
            <p:cNvPr id="72" name="TextBox 71"/>
            <p:cNvSpPr txBox="1"/>
            <p:nvPr/>
          </p:nvSpPr>
          <p:spPr>
            <a:xfrm>
              <a:off x="1571604" y="3429001"/>
              <a:ext cx="548664" cy="325173"/>
            </a:xfrm>
            <a:prstGeom prst="rect">
              <a:avLst/>
            </a:prstGeom>
            <a:noFill/>
          </p:spPr>
          <p:txBody>
            <a:bodyPr wrap="none" rtlCol="0">
              <a:spAutoFit/>
            </a:bodyPr>
            <a:lstStyle/>
            <a:p>
              <a:r>
                <a:rPr lang="fa-IR" sz="1200" dirty="0" smtClean="0">
                  <a:cs typeface="B Titr" pitchFamily="2" charset="-78"/>
                </a:rPr>
                <a:t>اقدام</a:t>
              </a:r>
              <a:endParaRPr lang="en-US" sz="1200" dirty="0">
                <a:cs typeface="B Titr" pitchFamily="2" charset="-78"/>
              </a:endParaRPr>
            </a:p>
          </p:txBody>
        </p:sp>
      </p:grpSp>
      <p:grpSp>
        <p:nvGrpSpPr>
          <p:cNvPr id="73" name="Group 72"/>
          <p:cNvGrpSpPr/>
          <p:nvPr/>
        </p:nvGrpSpPr>
        <p:grpSpPr>
          <a:xfrm>
            <a:off x="4786314" y="2357430"/>
            <a:ext cx="1357322" cy="1285884"/>
            <a:chOff x="1285852" y="3000372"/>
            <a:chExt cx="1785950" cy="1928826"/>
          </a:xfrm>
        </p:grpSpPr>
        <p:sp>
          <p:nvSpPr>
            <p:cNvPr id="74" name="Flowchart: Or 73"/>
            <p:cNvSpPr/>
            <p:nvPr/>
          </p:nvSpPr>
          <p:spPr>
            <a:xfrm>
              <a:off x="1285852" y="3000372"/>
              <a:ext cx="1785950" cy="1928826"/>
            </a:xfrm>
            <a:prstGeom prst="flowChar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cs typeface="B Titr" pitchFamily="2" charset="-78"/>
              </a:endParaRPr>
            </a:p>
          </p:txBody>
        </p:sp>
        <p:sp>
          <p:nvSpPr>
            <p:cNvPr id="75" name="TextBox 74"/>
            <p:cNvSpPr txBox="1"/>
            <p:nvPr/>
          </p:nvSpPr>
          <p:spPr>
            <a:xfrm>
              <a:off x="2285984" y="3500438"/>
              <a:ext cx="574167" cy="325173"/>
            </a:xfrm>
            <a:prstGeom prst="rect">
              <a:avLst/>
            </a:prstGeom>
            <a:noFill/>
          </p:spPr>
          <p:txBody>
            <a:bodyPr wrap="none" rtlCol="0">
              <a:spAutoFit/>
            </a:bodyPr>
            <a:lstStyle/>
            <a:p>
              <a:r>
                <a:rPr lang="fa-IR" sz="1200" dirty="0" smtClean="0">
                  <a:cs typeface="B Titr" pitchFamily="2" charset="-78"/>
                </a:rPr>
                <a:t>برنامه</a:t>
              </a:r>
              <a:endParaRPr lang="en-US" sz="1200" dirty="0">
                <a:cs typeface="B Titr" pitchFamily="2" charset="-78"/>
              </a:endParaRPr>
            </a:p>
          </p:txBody>
        </p:sp>
        <p:sp>
          <p:nvSpPr>
            <p:cNvPr id="76" name="TextBox 75"/>
            <p:cNvSpPr txBox="1"/>
            <p:nvPr/>
          </p:nvSpPr>
          <p:spPr>
            <a:xfrm>
              <a:off x="2285984" y="4214818"/>
              <a:ext cx="543200" cy="325173"/>
            </a:xfrm>
            <a:prstGeom prst="rect">
              <a:avLst/>
            </a:prstGeom>
            <a:noFill/>
          </p:spPr>
          <p:txBody>
            <a:bodyPr wrap="none" rtlCol="0">
              <a:spAutoFit/>
            </a:bodyPr>
            <a:lstStyle/>
            <a:p>
              <a:r>
                <a:rPr lang="fa-IR" sz="1200" dirty="0" smtClean="0">
                  <a:cs typeface="B Titr" pitchFamily="2" charset="-78"/>
                </a:rPr>
                <a:t>انجام</a:t>
              </a:r>
              <a:endParaRPr lang="en-US" sz="1200" dirty="0">
                <a:cs typeface="B Titr" pitchFamily="2" charset="-78"/>
              </a:endParaRPr>
            </a:p>
          </p:txBody>
        </p:sp>
        <p:sp>
          <p:nvSpPr>
            <p:cNvPr id="77" name="TextBox 76"/>
            <p:cNvSpPr txBox="1"/>
            <p:nvPr/>
          </p:nvSpPr>
          <p:spPr>
            <a:xfrm>
              <a:off x="1428728" y="4071942"/>
              <a:ext cx="683463" cy="325173"/>
            </a:xfrm>
            <a:prstGeom prst="rect">
              <a:avLst/>
            </a:prstGeom>
            <a:noFill/>
          </p:spPr>
          <p:txBody>
            <a:bodyPr wrap="none" rtlCol="0">
              <a:spAutoFit/>
            </a:bodyPr>
            <a:lstStyle/>
            <a:p>
              <a:r>
                <a:rPr lang="fa-IR" sz="1200" dirty="0" smtClean="0">
                  <a:cs typeface="B Titr" pitchFamily="2" charset="-78"/>
                </a:rPr>
                <a:t>ارزیابی</a:t>
              </a:r>
              <a:endParaRPr lang="en-US" sz="1200" dirty="0">
                <a:cs typeface="B Titr" pitchFamily="2" charset="-78"/>
              </a:endParaRPr>
            </a:p>
          </p:txBody>
        </p:sp>
        <p:sp>
          <p:nvSpPr>
            <p:cNvPr id="78" name="TextBox 77"/>
            <p:cNvSpPr txBox="1"/>
            <p:nvPr/>
          </p:nvSpPr>
          <p:spPr>
            <a:xfrm>
              <a:off x="1571604" y="3429001"/>
              <a:ext cx="548664" cy="325173"/>
            </a:xfrm>
            <a:prstGeom prst="rect">
              <a:avLst/>
            </a:prstGeom>
            <a:noFill/>
          </p:spPr>
          <p:txBody>
            <a:bodyPr wrap="none" rtlCol="0">
              <a:spAutoFit/>
            </a:bodyPr>
            <a:lstStyle/>
            <a:p>
              <a:r>
                <a:rPr lang="fa-IR" sz="1200" dirty="0" smtClean="0">
                  <a:cs typeface="B Titr" pitchFamily="2" charset="-78"/>
                </a:rPr>
                <a:t>اقدام</a:t>
              </a:r>
              <a:endParaRPr lang="en-US" sz="1200" dirty="0">
                <a:cs typeface="B Titr" pitchFamily="2" charset="-78"/>
              </a:endParaRPr>
            </a:p>
          </p:txBody>
        </p:sp>
      </p:grpSp>
      <p:grpSp>
        <p:nvGrpSpPr>
          <p:cNvPr id="79" name="Group 78"/>
          <p:cNvGrpSpPr/>
          <p:nvPr/>
        </p:nvGrpSpPr>
        <p:grpSpPr>
          <a:xfrm>
            <a:off x="7000892" y="1500174"/>
            <a:ext cx="1357322" cy="1285884"/>
            <a:chOff x="1285852" y="3000372"/>
            <a:chExt cx="1785950" cy="1928826"/>
          </a:xfrm>
        </p:grpSpPr>
        <p:sp>
          <p:nvSpPr>
            <p:cNvPr id="80" name="Flowchart: Or 79"/>
            <p:cNvSpPr/>
            <p:nvPr/>
          </p:nvSpPr>
          <p:spPr>
            <a:xfrm>
              <a:off x="1285852" y="3000372"/>
              <a:ext cx="1785950" cy="1928826"/>
            </a:xfrm>
            <a:prstGeom prst="flowChar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cs typeface="B Titr" pitchFamily="2" charset="-78"/>
              </a:endParaRPr>
            </a:p>
          </p:txBody>
        </p:sp>
        <p:sp>
          <p:nvSpPr>
            <p:cNvPr id="81" name="TextBox 80"/>
            <p:cNvSpPr txBox="1"/>
            <p:nvPr/>
          </p:nvSpPr>
          <p:spPr>
            <a:xfrm>
              <a:off x="2285984" y="3500438"/>
              <a:ext cx="574167" cy="325173"/>
            </a:xfrm>
            <a:prstGeom prst="rect">
              <a:avLst/>
            </a:prstGeom>
            <a:noFill/>
          </p:spPr>
          <p:txBody>
            <a:bodyPr wrap="none" rtlCol="0">
              <a:spAutoFit/>
            </a:bodyPr>
            <a:lstStyle/>
            <a:p>
              <a:r>
                <a:rPr lang="fa-IR" sz="1200" dirty="0" smtClean="0">
                  <a:cs typeface="B Titr" pitchFamily="2" charset="-78"/>
                </a:rPr>
                <a:t>برنامه</a:t>
              </a:r>
              <a:endParaRPr lang="en-US" sz="1200" dirty="0">
                <a:cs typeface="B Titr" pitchFamily="2" charset="-78"/>
              </a:endParaRPr>
            </a:p>
          </p:txBody>
        </p:sp>
        <p:sp>
          <p:nvSpPr>
            <p:cNvPr id="82" name="TextBox 81"/>
            <p:cNvSpPr txBox="1"/>
            <p:nvPr/>
          </p:nvSpPr>
          <p:spPr>
            <a:xfrm>
              <a:off x="2285984" y="4214818"/>
              <a:ext cx="543200" cy="325173"/>
            </a:xfrm>
            <a:prstGeom prst="rect">
              <a:avLst/>
            </a:prstGeom>
            <a:noFill/>
          </p:spPr>
          <p:txBody>
            <a:bodyPr wrap="none" rtlCol="0">
              <a:spAutoFit/>
            </a:bodyPr>
            <a:lstStyle/>
            <a:p>
              <a:r>
                <a:rPr lang="fa-IR" sz="1200" dirty="0" smtClean="0">
                  <a:cs typeface="B Titr" pitchFamily="2" charset="-78"/>
                </a:rPr>
                <a:t>انجام</a:t>
              </a:r>
              <a:endParaRPr lang="en-US" sz="1200" dirty="0">
                <a:cs typeface="B Titr" pitchFamily="2" charset="-78"/>
              </a:endParaRPr>
            </a:p>
          </p:txBody>
        </p:sp>
        <p:sp>
          <p:nvSpPr>
            <p:cNvPr id="83" name="TextBox 82"/>
            <p:cNvSpPr txBox="1"/>
            <p:nvPr/>
          </p:nvSpPr>
          <p:spPr>
            <a:xfrm>
              <a:off x="1428728" y="4071942"/>
              <a:ext cx="683463" cy="325173"/>
            </a:xfrm>
            <a:prstGeom prst="rect">
              <a:avLst/>
            </a:prstGeom>
            <a:noFill/>
          </p:spPr>
          <p:txBody>
            <a:bodyPr wrap="none" rtlCol="0">
              <a:spAutoFit/>
            </a:bodyPr>
            <a:lstStyle/>
            <a:p>
              <a:r>
                <a:rPr lang="fa-IR" sz="1200" dirty="0" smtClean="0">
                  <a:cs typeface="B Titr" pitchFamily="2" charset="-78"/>
                </a:rPr>
                <a:t>ارزیابی</a:t>
              </a:r>
              <a:endParaRPr lang="en-US" sz="1200" dirty="0">
                <a:cs typeface="B Titr" pitchFamily="2" charset="-78"/>
              </a:endParaRPr>
            </a:p>
          </p:txBody>
        </p:sp>
        <p:sp>
          <p:nvSpPr>
            <p:cNvPr id="84" name="TextBox 83"/>
            <p:cNvSpPr txBox="1"/>
            <p:nvPr/>
          </p:nvSpPr>
          <p:spPr>
            <a:xfrm>
              <a:off x="1571604" y="3429001"/>
              <a:ext cx="548664" cy="325173"/>
            </a:xfrm>
            <a:prstGeom prst="rect">
              <a:avLst/>
            </a:prstGeom>
            <a:noFill/>
          </p:spPr>
          <p:txBody>
            <a:bodyPr wrap="none" rtlCol="0">
              <a:spAutoFit/>
            </a:bodyPr>
            <a:lstStyle/>
            <a:p>
              <a:r>
                <a:rPr lang="fa-IR" sz="1200" dirty="0" smtClean="0">
                  <a:cs typeface="B Titr" pitchFamily="2" charset="-78"/>
                </a:rPr>
                <a:t>اقدام</a:t>
              </a:r>
              <a:endParaRPr lang="en-US" sz="1200" dirty="0">
                <a:cs typeface="B Titr" pitchFamily="2" charset="-78"/>
              </a:endParaRPr>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2438400" y="228600"/>
            <a:ext cx="6400800" cy="1219200"/>
          </a:xfrm>
          <a:noFill/>
          <a:ln/>
        </p:spPr>
        <p:txBody>
          <a:bodyPr>
            <a:normAutofit/>
          </a:bodyPr>
          <a:lstStyle/>
          <a:p>
            <a:r>
              <a:rPr lang="ar-SA" sz="3600" dirty="0" smtClean="0">
                <a:latin typeface="+mn-lt"/>
                <a:ea typeface="+mn-ea"/>
                <a:cs typeface="B Titr" pitchFamily="2" charset="-78"/>
              </a:rPr>
              <a:t>روش جهش بزرگ - نوآوري</a:t>
            </a:r>
            <a:endParaRPr sz="3600" smtClean="0">
              <a:latin typeface="+mn-lt"/>
              <a:ea typeface="+mn-ea"/>
              <a:cs typeface="B Titr" pitchFamily="2" charset="-78"/>
            </a:endParaRPr>
          </a:p>
        </p:txBody>
      </p:sp>
      <p:grpSp>
        <p:nvGrpSpPr>
          <p:cNvPr id="27" name="Group 26"/>
          <p:cNvGrpSpPr/>
          <p:nvPr/>
        </p:nvGrpSpPr>
        <p:grpSpPr>
          <a:xfrm>
            <a:off x="642910" y="1643050"/>
            <a:ext cx="7929618" cy="4526010"/>
            <a:chOff x="642910" y="2667016"/>
            <a:chExt cx="6705600" cy="3524521"/>
          </a:xfrm>
        </p:grpSpPr>
        <p:sp>
          <p:nvSpPr>
            <p:cNvPr id="95235" name="Line 3"/>
            <p:cNvSpPr>
              <a:spLocks noChangeShapeType="1"/>
            </p:cNvSpPr>
            <p:nvPr/>
          </p:nvSpPr>
          <p:spPr bwMode="auto">
            <a:xfrm>
              <a:off x="642910" y="5715016"/>
              <a:ext cx="6096000" cy="0"/>
            </a:xfrm>
            <a:prstGeom prst="line">
              <a:avLst/>
            </a:prstGeom>
            <a:noFill/>
            <a:ln w="9525">
              <a:solidFill>
                <a:schemeClr val="tx1"/>
              </a:solidFill>
              <a:round/>
              <a:headEnd/>
              <a:tailEnd/>
            </a:ln>
            <a:effectLst/>
          </p:spPr>
          <p:txBody>
            <a:bodyPr/>
            <a:lstStyle/>
            <a:p>
              <a:endParaRPr lang="en-US"/>
            </a:p>
          </p:txBody>
        </p:sp>
        <p:sp>
          <p:nvSpPr>
            <p:cNvPr id="95236" name="Text Box 4"/>
            <p:cNvSpPr txBox="1">
              <a:spLocks noChangeArrowheads="1"/>
            </p:cNvSpPr>
            <p:nvPr/>
          </p:nvSpPr>
          <p:spPr bwMode="auto">
            <a:xfrm>
              <a:off x="2913035" y="5903929"/>
              <a:ext cx="500474" cy="287608"/>
            </a:xfrm>
            <a:prstGeom prst="rect">
              <a:avLst/>
            </a:prstGeom>
            <a:noFill/>
            <a:ln w="9525">
              <a:noFill/>
              <a:miter lim="800000"/>
              <a:headEnd/>
              <a:tailEnd/>
            </a:ln>
            <a:effectLst/>
          </p:spPr>
          <p:txBody>
            <a:bodyPr wrap="none">
              <a:spAutoFit/>
            </a:bodyPr>
            <a:lstStyle/>
            <a:p>
              <a:pPr algn="l" rtl="0" eaLnBrk="0" hangingPunct="0"/>
              <a:r>
                <a:rPr lang="fa-IR" dirty="0" smtClean="0">
                  <a:latin typeface="Arial" charset="0"/>
                  <a:cs typeface="B Titr" pitchFamily="2" charset="-78"/>
                </a:rPr>
                <a:t>زمان</a:t>
              </a:r>
              <a:endParaRPr lang="en-US" dirty="0">
                <a:latin typeface="Arial" charset="0"/>
                <a:cs typeface="B Titr" pitchFamily="2" charset="-78"/>
              </a:endParaRPr>
            </a:p>
          </p:txBody>
        </p:sp>
        <p:sp>
          <p:nvSpPr>
            <p:cNvPr id="95237" name="Line 5"/>
            <p:cNvSpPr>
              <a:spLocks noChangeShapeType="1"/>
            </p:cNvSpPr>
            <p:nvPr/>
          </p:nvSpPr>
          <p:spPr bwMode="auto">
            <a:xfrm flipV="1">
              <a:off x="1176310" y="4267216"/>
              <a:ext cx="0" cy="1371600"/>
            </a:xfrm>
            <a:prstGeom prst="line">
              <a:avLst/>
            </a:prstGeom>
            <a:noFill/>
            <a:ln w="57150">
              <a:solidFill>
                <a:schemeClr val="tx1"/>
              </a:solidFill>
              <a:round/>
              <a:headEnd/>
              <a:tailEnd type="triangle" w="med" len="med"/>
            </a:ln>
            <a:effectLst/>
          </p:spPr>
          <p:txBody>
            <a:bodyPr/>
            <a:lstStyle/>
            <a:p>
              <a:endParaRPr lang="en-US"/>
            </a:p>
          </p:txBody>
        </p:sp>
        <p:sp>
          <p:nvSpPr>
            <p:cNvPr id="95238" name="Text Box 6"/>
            <p:cNvSpPr txBox="1">
              <a:spLocks noChangeArrowheads="1"/>
            </p:cNvSpPr>
            <p:nvPr/>
          </p:nvSpPr>
          <p:spPr bwMode="auto">
            <a:xfrm rot="-5545844">
              <a:off x="746892" y="4772834"/>
              <a:ext cx="1225550" cy="366713"/>
            </a:xfrm>
            <a:prstGeom prst="rect">
              <a:avLst/>
            </a:prstGeom>
            <a:noFill/>
            <a:ln w="9525">
              <a:noFill/>
              <a:miter lim="800000"/>
              <a:headEnd/>
              <a:tailEnd/>
            </a:ln>
            <a:effectLst/>
          </p:spPr>
          <p:txBody>
            <a:bodyPr wrap="none">
              <a:spAutoFit/>
            </a:bodyPr>
            <a:lstStyle/>
            <a:p>
              <a:pPr algn="l" rtl="0" eaLnBrk="0" hangingPunct="0"/>
              <a:r>
                <a:rPr lang="en-US">
                  <a:latin typeface="Arial" charset="0"/>
                  <a:cs typeface="Arial" charset="0"/>
                </a:rPr>
                <a:t>innovation</a:t>
              </a:r>
            </a:p>
          </p:txBody>
        </p:sp>
        <p:grpSp>
          <p:nvGrpSpPr>
            <p:cNvPr id="2" name="Group 7"/>
            <p:cNvGrpSpPr>
              <a:grpSpLocks/>
            </p:cNvGrpSpPr>
            <p:nvPr/>
          </p:nvGrpSpPr>
          <p:grpSpPr bwMode="auto">
            <a:xfrm>
              <a:off x="1176310" y="3733816"/>
              <a:ext cx="6096000" cy="1376363"/>
              <a:chOff x="1728" y="1632"/>
              <a:chExt cx="3840" cy="867"/>
            </a:xfrm>
          </p:grpSpPr>
          <p:sp>
            <p:nvSpPr>
              <p:cNvPr id="95240" name="Line 8"/>
              <p:cNvSpPr>
                <a:spLocks noChangeShapeType="1"/>
              </p:cNvSpPr>
              <p:nvPr/>
            </p:nvSpPr>
            <p:spPr bwMode="auto">
              <a:xfrm>
                <a:off x="1728" y="1968"/>
                <a:ext cx="1152" cy="384"/>
              </a:xfrm>
              <a:prstGeom prst="line">
                <a:avLst/>
              </a:prstGeom>
              <a:noFill/>
              <a:ln w="57150">
                <a:solidFill>
                  <a:srgbClr val="FF0000"/>
                </a:solidFill>
                <a:round/>
                <a:headEnd/>
                <a:tailEnd type="triangle" w="med" len="med"/>
              </a:ln>
              <a:effectLst/>
            </p:spPr>
            <p:txBody>
              <a:bodyPr/>
              <a:lstStyle/>
              <a:p>
                <a:endParaRPr lang="en-US"/>
              </a:p>
            </p:txBody>
          </p:sp>
          <p:sp>
            <p:nvSpPr>
              <p:cNvPr id="95241" name="Line 9"/>
              <p:cNvSpPr>
                <a:spLocks noChangeShapeType="1"/>
              </p:cNvSpPr>
              <p:nvPr/>
            </p:nvSpPr>
            <p:spPr bwMode="auto">
              <a:xfrm flipV="1">
                <a:off x="2880" y="1632"/>
                <a:ext cx="0" cy="720"/>
              </a:xfrm>
              <a:prstGeom prst="line">
                <a:avLst/>
              </a:prstGeom>
              <a:noFill/>
              <a:ln w="57150">
                <a:solidFill>
                  <a:srgbClr val="FF0000"/>
                </a:solidFill>
                <a:round/>
                <a:headEnd/>
                <a:tailEnd type="triangle" w="med" len="med"/>
              </a:ln>
              <a:effectLst/>
            </p:spPr>
            <p:txBody>
              <a:bodyPr/>
              <a:lstStyle/>
              <a:p>
                <a:endParaRPr lang="en-US"/>
              </a:p>
            </p:txBody>
          </p:sp>
          <p:sp>
            <p:nvSpPr>
              <p:cNvPr id="95242" name="Line 10"/>
              <p:cNvSpPr>
                <a:spLocks noChangeShapeType="1"/>
              </p:cNvSpPr>
              <p:nvPr/>
            </p:nvSpPr>
            <p:spPr bwMode="auto">
              <a:xfrm>
                <a:off x="1728" y="1968"/>
                <a:ext cx="1152" cy="0"/>
              </a:xfrm>
              <a:prstGeom prst="line">
                <a:avLst/>
              </a:prstGeom>
              <a:noFill/>
              <a:ln w="9525" cap="rnd">
                <a:solidFill>
                  <a:srgbClr val="FF0000"/>
                </a:solidFill>
                <a:prstDash val="sysDot"/>
                <a:round/>
                <a:headEnd/>
                <a:tailEnd/>
              </a:ln>
              <a:effectLst/>
            </p:spPr>
            <p:txBody>
              <a:bodyPr/>
              <a:lstStyle/>
              <a:p>
                <a:endParaRPr lang="en-US"/>
              </a:p>
            </p:txBody>
          </p:sp>
          <p:sp>
            <p:nvSpPr>
              <p:cNvPr id="95243" name="Line 11"/>
              <p:cNvSpPr>
                <a:spLocks noChangeShapeType="1"/>
              </p:cNvSpPr>
              <p:nvPr/>
            </p:nvSpPr>
            <p:spPr bwMode="auto">
              <a:xfrm>
                <a:off x="1728" y="2400"/>
                <a:ext cx="3840" cy="0"/>
              </a:xfrm>
              <a:prstGeom prst="line">
                <a:avLst/>
              </a:prstGeom>
              <a:noFill/>
              <a:ln w="9525">
                <a:solidFill>
                  <a:srgbClr val="FF0000"/>
                </a:solidFill>
                <a:round/>
                <a:headEnd/>
                <a:tailEnd/>
              </a:ln>
              <a:effectLst/>
            </p:spPr>
            <p:txBody>
              <a:bodyPr/>
              <a:lstStyle/>
              <a:p>
                <a:endParaRPr lang="en-US"/>
              </a:p>
            </p:txBody>
          </p:sp>
          <p:sp>
            <p:nvSpPr>
              <p:cNvPr id="95244" name="Text Box 12"/>
              <p:cNvSpPr txBox="1">
                <a:spLocks noChangeArrowheads="1"/>
              </p:cNvSpPr>
              <p:nvPr/>
            </p:nvSpPr>
            <p:spPr bwMode="auto">
              <a:xfrm rot="-5545844">
                <a:off x="2610" y="1991"/>
                <a:ext cx="778" cy="237"/>
              </a:xfrm>
              <a:prstGeom prst="rect">
                <a:avLst/>
              </a:prstGeom>
              <a:noFill/>
              <a:ln w="9525">
                <a:solidFill>
                  <a:srgbClr val="FF0000"/>
                </a:solidFill>
                <a:miter lim="800000"/>
                <a:headEnd/>
                <a:tailEnd/>
              </a:ln>
              <a:effectLst/>
            </p:spPr>
            <p:txBody>
              <a:bodyPr wrap="none">
                <a:spAutoFit/>
              </a:bodyPr>
              <a:lstStyle/>
              <a:p>
                <a:pPr algn="l" rtl="0" eaLnBrk="0" hangingPunct="0"/>
                <a:r>
                  <a:rPr lang="en-US">
                    <a:latin typeface="Arial" charset="0"/>
                    <a:cs typeface="Arial" charset="0"/>
                  </a:rPr>
                  <a:t>innovation</a:t>
                </a:r>
              </a:p>
            </p:txBody>
          </p:sp>
        </p:grpSp>
        <p:grpSp>
          <p:nvGrpSpPr>
            <p:cNvPr id="3" name="Group 13"/>
            <p:cNvGrpSpPr>
              <a:grpSpLocks/>
            </p:cNvGrpSpPr>
            <p:nvPr/>
          </p:nvGrpSpPr>
          <p:grpSpPr bwMode="auto">
            <a:xfrm>
              <a:off x="3005110" y="3200416"/>
              <a:ext cx="4343400" cy="1376363"/>
              <a:chOff x="2880" y="1296"/>
              <a:chExt cx="2736" cy="867"/>
            </a:xfrm>
          </p:grpSpPr>
          <p:sp>
            <p:nvSpPr>
              <p:cNvPr id="95246" name="Line 14"/>
              <p:cNvSpPr>
                <a:spLocks noChangeShapeType="1"/>
              </p:cNvSpPr>
              <p:nvPr/>
            </p:nvSpPr>
            <p:spPr bwMode="auto">
              <a:xfrm>
                <a:off x="2880" y="1632"/>
                <a:ext cx="1152" cy="384"/>
              </a:xfrm>
              <a:prstGeom prst="line">
                <a:avLst/>
              </a:prstGeom>
              <a:noFill/>
              <a:ln w="57150">
                <a:solidFill>
                  <a:schemeClr val="hlink"/>
                </a:solidFill>
                <a:round/>
                <a:headEnd/>
                <a:tailEnd type="triangle" w="med" len="med"/>
              </a:ln>
              <a:effectLst/>
            </p:spPr>
            <p:txBody>
              <a:bodyPr/>
              <a:lstStyle/>
              <a:p>
                <a:endParaRPr lang="en-US"/>
              </a:p>
            </p:txBody>
          </p:sp>
          <p:sp>
            <p:nvSpPr>
              <p:cNvPr id="95247" name="Line 15"/>
              <p:cNvSpPr>
                <a:spLocks noChangeShapeType="1"/>
              </p:cNvSpPr>
              <p:nvPr/>
            </p:nvSpPr>
            <p:spPr bwMode="auto">
              <a:xfrm flipV="1">
                <a:off x="4032" y="1296"/>
                <a:ext cx="0" cy="720"/>
              </a:xfrm>
              <a:prstGeom prst="line">
                <a:avLst/>
              </a:prstGeom>
              <a:noFill/>
              <a:ln w="57150">
                <a:solidFill>
                  <a:schemeClr val="hlink"/>
                </a:solidFill>
                <a:round/>
                <a:headEnd/>
                <a:tailEnd type="triangle" w="med" len="med"/>
              </a:ln>
              <a:effectLst/>
            </p:spPr>
            <p:txBody>
              <a:bodyPr/>
              <a:lstStyle/>
              <a:p>
                <a:endParaRPr lang="en-US"/>
              </a:p>
            </p:txBody>
          </p:sp>
          <p:sp>
            <p:nvSpPr>
              <p:cNvPr id="95248" name="Line 16"/>
              <p:cNvSpPr>
                <a:spLocks noChangeShapeType="1"/>
              </p:cNvSpPr>
              <p:nvPr/>
            </p:nvSpPr>
            <p:spPr bwMode="auto">
              <a:xfrm>
                <a:off x="2880" y="1632"/>
                <a:ext cx="1152" cy="0"/>
              </a:xfrm>
              <a:prstGeom prst="line">
                <a:avLst/>
              </a:prstGeom>
              <a:noFill/>
              <a:ln w="9525" cap="rnd">
                <a:solidFill>
                  <a:schemeClr val="hlink"/>
                </a:solidFill>
                <a:prstDash val="sysDot"/>
                <a:round/>
                <a:headEnd/>
                <a:tailEnd/>
              </a:ln>
              <a:effectLst/>
            </p:spPr>
            <p:txBody>
              <a:bodyPr/>
              <a:lstStyle/>
              <a:p>
                <a:endParaRPr lang="en-US"/>
              </a:p>
            </p:txBody>
          </p:sp>
          <p:sp>
            <p:nvSpPr>
              <p:cNvPr id="95249" name="Line 17"/>
              <p:cNvSpPr>
                <a:spLocks noChangeShapeType="1"/>
              </p:cNvSpPr>
              <p:nvPr/>
            </p:nvSpPr>
            <p:spPr bwMode="auto">
              <a:xfrm>
                <a:off x="2880" y="2064"/>
                <a:ext cx="2736" cy="0"/>
              </a:xfrm>
              <a:prstGeom prst="line">
                <a:avLst/>
              </a:prstGeom>
              <a:noFill/>
              <a:ln w="9525">
                <a:solidFill>
                  <a:schemeClr val="hlink"/>
                </a:solidFill>
                <a:round/>
                <a:headEnd/>
                <a:tailEnd/>
              </a:ln>
              <a:effectLst/>
            </p:spPr>
            <p:txBody>
              <a:bodyPr/>
              <a:lstStyle/>
              <a:p>
                <a:endParaRPr lang="en-US"/>
              </a:p>
            </p:txBody>
          </p:sp>
          <p:sp>
            <p:nvSpPr>
              <p:cNvPr id="95250" name="Text Box 18"/>
              <p:cNvSpPr txBox="1">
                <a:spLocks noChangeArrowheads="1"/>
              </p:cNvSpPr>
              <p:nvPr/>
            </p:nvSpPr>
            <p:spPr bwMode="auto">
              <a:xfrm rot="-5545844">
                <a:off x="3762" y="1655"/>
                <a:ext cx="778" cy="237"/>
              </a:xfrm>
              <a:prstGeom prst="rect">
                <a:avLst/>
              </a:prstGeom>
              <a:noFill/>
              <a:ln w="9525">
                <a:solidFill>
                  <a:schemeClr val="hlink"/>
                </a:solidFill>
                <a:miter lim="800000"/>
                <a:headEnd/>
                <a:tailEnd/>
              </a:ln>
              <a:effectLst/>
            </p:spPr>
            <p:txBody>
              <a:bodyPr wrap="none">
                <a:spAutoFit/>
              </a:bodyPr>
              <a:lstStyle/>
              <a:p>
                <a:pPr algn="l" rtl="0" eaLnBrk="0" hangingPunct="0"/>
                <a:r>
                  <a:rPr lang="en-US">
                    <a:latin typeface="Arial" charset="0"/>
                    <a:cs typeface="Arial" charset="0"/>
                  </a:rPr>
                  <a:t>innovation</a:t>
                </a:r>
              </a:p>
            </p:txBody>
          </p:sp>
        </p:grpSp>
        <p:grpSp>
          <p:nvGrpSpPr>
            <p:cNvPr id="4" name="Group 19"/>
            <p:cNvGrpSpPr>
              <a:grpSpLocks/>
            </p:cNvGrpSpPr>
            <p:nvPr/>
          </p:nvGrpSpPr>
          <p:grpSpPr bwMode="auto">
            <a:xfrm>
              <a:off x="4833910" y="2667016"/>
              <a:ext cx="2514600" cy="1376363"/>
              <a:chOff x="4032" y="960"/>
              <a:chExt cx="1584" cy="867"/>
            </a:xfrm>
          </p:grpSpPr>
          <p:sp>
            <p:nvSpPr>
              <p:cNvPr id="95252" name="Line 20"/>
              <p:cNvSpPr>
                <a:spLocks noChangeShapeType="1"/>
              </p:cNvSpPr>
              <p:nvPr/>
            </p:nvSpPr>
            <p:spPr bwMode="auto">
              <a:xfrm>
                <a:off x="4032" y="1296"/>
                <a:ext cx="1152" cy="384"/>
              </a:xfrm>
              <a:prstGeom prst="line">
                <a:avLst/>
              </a:prstGeom>
              <a:noFill/>
              <a:ln w="57150">
                <a:solidFill>
                  <a:schemeClr val="tx2"/>
                </a:solidFill>
                <a:round/>
                <a:headEnd/>
                <a:tailEnd type="triangle" w="med" len="med"/>
              </a:ln>
              <a:effectLst/>
            </p:spPr>
            <p:txBody>
              <a:bodyPr/>
              <a:lstStyle/>
              <a:p>
                <a:endParaRPr lang="en-US"/>
              </a:p>
            </p:txBody>
          </p:sp>
          <p:sp>
            <p:nvSpPr>
              <p:cNvPr id="95253" name="Line 21"/>
              <p:cNvSpPr>
                <a:spLocks noChangeShapeType="1"/>
              </p:cNvSpPr>
              <p:nvPr/>
            </p:nvSpPr>
            <p:spPr bwMode="auto">
              <a:xfrm flipV="1">
                <a:off x="5184" y="960"/>
                <a:ext cx="0" cy="720"/>
              </a:xfrm>
              <a:prstGeom prst="line">
                <a:avLst/>
              </a:prstGeom>
              <a:noFill/>
              <a:ln w="57150">
                <a:solidFill>
                  <a:schemeClr val="tx2"/>
                </a:solidFill>
                <a:round/>
                <a:headEnd/>
                <a:tailEnd type="triangle" w="med" len="med"/>
              </a:ln>
              <a:effectLst/>
            </p:spPr>
            <p:txBody>
              <a:bodyPr/>
              <a:lstStyle/>
              <a:p>
                <a:endParaRPr lang="en-US"/>
              </a:p>
            </p:txBody>
          </p:sp>
          <p:sp>
            <p:nvSpPr>
              <p:cNvPr id="95254" name="Line 22"/>
              <p:cNvSpPr>
                <a:spLocks noChangeShapeType="1"/>
              </p:cNvSpPr>
              <p:nvPr/>
            </p:nvSpPr>
            <p:spPr bwMode="auto">
              <a:xfrm>
                <a:off x="4032" y="1296"/>
                <a:ext cx="1152" cy="0"/>
              </a:xfrm>
              <a:prstGeom prst="line">
                <a:avLst/>
              </a:prstGeom>
              <a:noFill/>
              <a:ln w="9525" cap="rnd">
                <a:solidFill>
                  <a:schemeClr val="tx2"/>
                </a:solidFill>
                <a:prstDash val="sysDot"/>
                <a:round/>
                <a:headEnd/>
                <a:tailEnd/>
              </a:ln>
              <a:effectLst/>
            </p:spPr>
            <p:txBody>
              <a:bodyPr/>
              <a:lstStyle/>
              <a:p>
                <a:endParaRPr lang="en-US"/>
              </a:p>
            </p:txBody>
          </p:sp>
          <p:sp>
            <p:nvSpPr>
              <p:cNvPr id="95255" name="Line 23"/>
              <p:cNvSpPr>
                <a:spLocks noChangeShapeType="1"/>
              </p:cNvSpPr>
              <p:nvPr/>
            </p:nvSpPr>
            <p:spPr bwMode="auto">
              <a:xfrm>
                <a:off x="4032" y="1728"/>
                <a:ext cx="1584" cy="0"/>
              </a:xfrm>
              <a:prstGeom prst="line">
                <a:avLst/>
              </a:prstGeom>
              <a:noFill/>
              <a:ln w="9525">
                <a:solidFill>
                  <a:schemeClr val="tx2"/>
                </a:solidFill>
                <a:round/>
                <a:headEnd/>
                <a:tailEnd/>
              </a:ln>
              <a:effectLst/>
            </p:spPr>
            <p:txBody>
              <a:bodyPr/>
              <a:lstStyle/>
              <a:p>
                <a:endParaRPr lang="en-US"/>
              </a:p>
            </p:txBody>
          </p:sp>
          <p:sp>
            <p:nvSpPr>
              <p:cNvPr id="95256" name="Text Box 24"/>
              <p:cNvSpPr txBox="1">
                <a:spLocks noChangeArrowheads="1"/>
              </p:cNvSpPr>
              <p:nvPr/>
            </p:nvSpPr>
            <p:spPr bwMode="auto">
              <a:xfrm rot="-5545844">
                <a:off x="4914" y="1319"/>
                <a:ext cx="778" cy="237"/>
              </a:xfrm>
              <a:prstGeom prst="rect">
                <a:avLst/>
              </a:prstGeom>
              <a:noFill/>
              <a:ln w="9525">
                <a:solidFill>
                  <a:schemeClr val="tx2"/>
                </a:solidFill>
                <a:miter lim="800000"/>
                <a:headEnd/>
                <a:tailEnd/>
              </a:ln>
              <a:effectLst/>
            </p:spPr>
            <p:txBody>
              <a:bodyPr wrap="none">
                <a:spAutoFit/>
              </a:bodyPr>
              <a:lstStyle/>
              <a:p>
                <a:pPr algn="l" rtl="0" eaLnBrk="0" hangingPunct="0"/>
                <a:r>
                  <a:rPr lang="en-US">
                    <a:latin typeface="Arial" charset="0"/>
                    <a:cs typeface="Arial" charset="0"/>
                  </a:rPr>
                  <a:t>innovation</a:t>
                </a:r>
              </a:p>
            </p:txBody>
          </p:sp>
        </p:grpSp>
        <p:sp>
          <p:nvSpPr>
            <p:cNvPr id="95257" name="Line 25"/>
            <p:cNvSpPr>
              <a:spLocks noChangeShapeType="1"/>
            </p:cNvSpPr>
            <p:nvPr/>
          </p:nvSpPr>
          <p:spPr bwMode="auto">
            <a:xfrm>
              <a:off x="642910" y="4648216"/>
              <a:ext cx="457200" cy="304800"/>
            </a:xfrm>
            <a:prstGeom prst="line">
              <a:avLst/>
            </a:prstGeom>
            <a:noFill/>
            <a:ln w="38100" cap="rnd">
              <a:solidFill>
                <a:schemeClr val="tx1"/>
              </a:solidFill>
              <a:prstDash val="sysDot"/>
              <a:round/>
              <a:headEnd/>
              <a:tailEnd type="triangle" w="med" len="med"/>
            </a:ln>
            <a:effectLst/>
          </p:spPr>
          <p:txBody>
            <a:bodyPr/>
            <a:lstStyle/>
            <a:p>
              <a:endParaRPr lang="en-US"/>
            </a:p>
          </p:txBody>
        </p:sp>
        <p:sp>
          <p:nvSpPr>
            <p:cNvPr id="95258" name="Line 26"/>
            <p:cNvSpPr>
              <a:spLocks noChangeShapeType="1"/>
            </p:cNvSpPr>
            <p:nvPr/>
          </p:nvSpPr>
          <p:spPr bwMode="auto">
            <a:xfrm flipV="1">
              <a:off x="642910" y="2819416"/>
              <a:ext cx="6629400" cy="2895600"/>
            </a:xfrm>
            <a:prstGeom prst="line">
              <a:avLst/>
            </a:prstGeom>
            <a:noFill/>
            <a:ln w="263525" cmpd="tri">
              <a:solidFill>
                <a:srgbClr val="FF0000"/>
              </a:solidFill>
              <a:round/>
              <a:headEnd/>
              <a:tailEnd type="stealth" w="med" len="lg"/>
            </a:ln>
            <a:effectLst/>
          </p:spPr>
          <p:txBody>
            <a:bodyPr/>
            <a:lstStyle/>
            <a:p>
              <a:endParaRPr lang="en-US"/>
            </a:p>
          </p:txBody>
        </p: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438400" y="228600"/>
            <a:ext cx="6400800" cy="762000"/>
          </a:xfrm>
          <a:noFill/>
          <a:ln/>
        </p:spPr>
        <p:txBody>
          <a:bodyPr>
            <a:normAutofit/>
          </a:bodyPr>
          <a:lstStyle/>
          <a:p>
            <a:r>
              <a:rPr lang="ar-SA" sz="3600" dirty="0" smtClean="0">
                <a:latin typeface="+mn-lt"/>
                <a:ea typeface="+mn-ea"/>
                <a:cs typeface="B Titr" pitchFamily="2" charset="-78"/>
              </a:rPr>
              <a:t>روش تركيبي – كايزن و نوآوري</a:t>
            </a:r>
            <a:endParaRPr sz="3600" smtClean="0">
              <a:latin typeface="+mn-lt"/>
              <a:ea typeface="+mn-ea"/>
              <a:cs typeface="B Titr" pitchFamily="2" charset="-78"/>
            </a:endParaRPr>
          </a:p>
        </p:txBody>
      </p:sp>
      <p:grpSp>
        <p:nvGrpSpPr>
          <p:cNvPr id="32" name="Group 31"/>
          <p:cNvGrpSpPr/>
          <p:nvPr/>
        </p:nvGrpSpPr>
        <p:grpSpPr>
          <a:xfrm>
            <a:off x="785786" y="1285860"/>
            <a:ext cx="8142314" cy="5124424"/>
            <a:chOff x="2209800" y="914400"/>
            <a:chExt cx="6718300" cy="5927931"/>
          </a:xfrm>
        </p:grpSpPr>
        <p:sp>
          <p:nvSpPr>
            <p:cNvPr id="96259" name="Line 3"/>
            <p:cNvSpPr>
              <a:spLocks noChangeShapeType="1"/>
            </p:cNvSpPr>
            <p:nvPr/>
          </p:nvSpPr>
          <p:spPr bwMode="auto">
            <a:xfrm>
              <a:off x="2209800" y="6302375"/>
              <a:ext cx="6400800" cy="0"/>
            </a:xfrm>
            <a:prstGeom prst="line">
              <a:avLst/>
            </a:prstGeom>
            <a:noFill/>
            <a:ln w="9525">
              <a:solidFill>
                <a:schemeClr val="tx1"/>
              </a:solidFill>
              <a:round/>
              <a:headEnd/>
              <a:tailEnd/>
            </a:ln>
            <a:effectLst/>
          </p:spPr>
          <p:txBody>
            <a:bodyPr/>
            <a:lstStyle/>
            <a:p>
              <a:endParaRPr lang="en-US"/>
            </a:p>
          </p:txBody>
        </p:sp>
        <p:sp>
          <p:nvSpPr>
            <p:cNvPr id="96260" name="Text Box 4"/>
            <p:cNvSpPr txBox="1">
              <a:spLocks noChangeArrowheads="1"/>
            </p:cNvSpPr>
            <p:nvPr/>
          </p:nvSpPr>
          <p:spPr bwMode="auto">
            <a:xfrm>
              <a:off x="4175125" y="6415088"/>
              <a:ext cx="488324" cy="427243"/>
            </a:xfrm>
            <a:prstGeom prst="rect">
              <a:avLst/>
            </a:prstGeom>
            <a:noFill/>
            <a:ln w="9525">
              <a:noFill/>
              <a:miter lim="800000"/>
              <a:headEnd/>
              <a:tailEnd/>
            </a:ln>
            <a:effectLst/>
          </p:spPr>
          <p:txBody>
            <a:bodyPr wrap="none">
              <a:spAutoFit/>
            </a:bodyPr>
            <a:lstStyle/>
            <a:p>
              <a:pPr algn="l" rtl="0" eaLnBrk="0" hangingPunct="0"/>
              <a:r>
                <a:rPr lang="fa-IR" dirty="0" smtClean="0">
                  <a:latin typeface="Arial" charset="0"/>
                  <a:cs typeface="B Titr" pitchFamily="2" charset="-78"/>
                </a:rPr>
                <a:t>زمان</a:t>
              </a:r>
              <a:endParaRPr lang="en-US" dirty="0">
                <a:latin typeface="Arial" charset="0"/>
                <a:cs typeface="B Titr" pitchFamily="2" charset="-78"/>
              </a:endParaRPr>
            </a:p>
          </p:txBody>
        </p:sp>
        <p:sp>
          <p:nvSpPr>
            <p:cNvPr id="96261" name="Line 5"/>
            <p:cNvSpPr>
              <a:spLocks noChangeShapeType="1"/>
            </p:cNvSpPr>
            <p:nvPr/>
          </p:nvSpPr>
          <p:spPr bwMode="auto">
            <a:xfrm flipV="1">
              <a:off x="2209800" y="4930775"/>
              <a:ext cx="0" cy="1371600"/>
            </a:xfrm>
            <a:prstGeom prst="line">
              <a:avLst/>
            </a:prstGeom>
            <a:noFill/>
            <a:ln w="57150">
              <a:solidFill>
                <a:schemeClr val="tx1"/>
              </a:solidFill>
              <a:round/>
              <a:headEnd/>
              <a:tailEnd type="triangle" w="med" len="med"/>
            </a:ln>
            <a:effectLst/>
          </p:spPr>
          <p:txBody>
            <a:bodyPr/>
            <a:lstStyle/>
            <a:p>
              <a:endParaRPr lang="en-US"/>
            </a:p>
          </p:txBody>
        </p:sp>
        <p:grpSp>
          <p:nvGrpSpPr>
            <p:cNvPr id="2" name="Group 6"/>
            <p:cNvGrpSpPr>
              <a:grpSpLocks/>
            </p:cNvGrpSpPr>
            <p:nvPr/>
          </p:nvGrpSpPr>
          <p:grpSpPr bwMode="auto">
            <a:xfrm>
              <a:off x="2209800" y="4549775"/>
              <a:ext cx="6400800" cy="381000"/>
              <a:chOff x="1392" y="2866"/>
              <a:chExt cx="4032" cy="240"/>
            </a:xfrm>
          </p:grpSpPr>
          <p:sp>
            <p:nvSpPr>
              <p:cNvPr id="96263" name="Line 7"/>
              <p:cNvSpPr>
                <a:spLocks noChangeShapeType="1"/>
              </p:cNvSpPr>
              <p:nvPr/>
            </p:nvSpPr>
            <p:spPr bwMode="auto">
              <a:xfrm>
                <a:off x="1392" y="3106"/>
                <a:ext cx="4032" cy="0"/>
              </a:xfrm>
              <a:prstGeom prst="line">
                <a:avLst/>
              </a:prstGeom>
              <a:noFill/>
              <a:ln w="9525">
                <a:solidFill>
                  <a:schemeClr val="tx2"/>
                </a:solidFill>
                <a:round/>
                <a:headEnd/>
                <a:tailEnd/>
              </a:ln>
              <a:effectLst/>
            </p:spPr>
            <p:txBody>
              <a:bodyPr/>
              <a:lstStyle/>
              <a:p>
                <a:endParaRPr lang="en-US"/>
              </a:p>
            </p:txBody>
          </p:sp>
          <p:sp>
            <p:nvSpPr>
              <p:cNvPr id="96264" name="Line 8"/>
              <p:cNvSpPr>
                <a:spLocks noChangeShapeType="1"/>
              </p:cNvSpPr>
              <p:nvPr/>
            </p:nvSpPr>
            <p:spPr bwMode="auto">
              <a:xfrm flipV="1">
                <a:off x="1392" y="2866"/>
                <a:ext cx="1200" cy="240"/>
              </a:xfrm>
              <a:prstGeom prst="line">
                <a:avLst/>
              </a:prstGeom>
              <a:noFill/>
              <a:ln w="57150">
                <a:solidFill>
                  <a:schemeClr val="tx2"/>
                </a:solidFill>
                <a:round/>
                <a:headEnd/>
                <a:tailEnd type="triangle" w="med" len="med"/>
              </a:ln>
              <a:effectLst/>
            </p:spPr>
            <p:txBody>
              <a:bodyPr/>
              <a:lstStyle/>
              <a:p>
                <a:endParaRPr lang="en-US"/>
              </a:p>
            </p:txBody>
          </p:sp>
          <p:sp>
            <p:nvSpPr>
              <p:cNvPr id="96265" name="Line 9"/>
              <p:cNvSpPr>
                <a:spLocks noChangeShapeType="1"/>
              </p:cNvSpPr>
              <p:nvPr/>
            </p:nvSpPr>
            <p:spPr bwMode="auto">
              <a:xfrm>
                <a:off x="2592" y="2866"/>
                <a:ext cx="2832" cy="0"/>
              </a:xfrm>
              <a:prstGeom prst="line">
                <a:avLst/>
              </a:prstGeom>
              <a:noFill/>
              <a:ln w="9525">
                <a:solidFill>
                  <a:schemeClr val="tx2"/>
                </a:solidFill>
                <a:round/>
                <a:headEnd/>
                <a:tailEnd/>
              </a:ln>
              <a:effectLst/>
            </p:spPr>
            <p:txBody>
              <a:bodyPr/>
              <a:lstStyle/>
              <a:p>
                <a:endParaRPr lang="en-US"/>
              </a:p>
            </p:txBody>
          </p:sp>
          <p:sp>
            <p:nvSpPr>
              <p:cNvPr id="96266" name="Line 10"/>
              <p:cNvSpPr>
                <a:spLocks noChangeShapeType="1"/>
              </p:cNvSpPr>
              <p:nvPr/>
            </p:nvSpPr>
            <p:spPr bwMode="auto">
              <a:xfrm>
                <a:off x="2592" y="2866"/>
                <a:ext cx="0" cy="240"/>
              </a:xfrm>
              <a:prstGeom prst="line">
                <a:avLst/>
              </a:prstGeom>
              <a:noFill/>
              <a:ln w="9525" cap="rnd">
                <a:solidFill>
                  <a:schemeClr val="tx2"/>
                </a:solidFill>
                <a:prstDash val="sysDot"/>
                <a:round/>
                <a:headEnd/>
                <a:tailEnd/>
              </a:ln>
              <a:effectLst/>
            </p:spPr>
            <p:txBody>
              <a:bodyPr/>
              <a:lstStyle/>
              <a:p>
                <a:endParaRPr lang="en-US"/>
              </a:p>
            </p:txBody>
          </p:sp>
        </p:grpSp>
        <p:grpSp>
          <p:nvGrpSpPr>
            <p:cNvPr id="3" name="Group 11"/>
            <p:cNvGrpSpPr>
              <a:grpSpLocks/>
            </p:cNvGrpSpPr>
            <p:nvPr/>
          </p:nvGrpSpPr>
          <p:grpSpPr bwMode="auto">
            <a:xfrm>
              <a:off x="4114800" y="3178175"/>
              <a:ext cx="4495800" cy="1371600"/>
              <a:chOff x="2592" y="2002"/>
              <a:chExt cx="2832" cy="864"/>
            </a:xfrm>
          </p:grpSpPr>
          <p:sp>
            <p:nvSpPr>
              <p:cNvPr id="96268" name="Line 12"/>
              <p:cNvSpPr>
                <a:spLocks noChangeShapeType="1"/>
              </p:cNvSpPr>
              <p:nvPr/>
            </p:nvSpPr>
            <p:spPr bwMode="auto">
              <a:xfrm flipV="1">
                <a:off x="2592" y="2002"/>
                <a:ext cx="0" cy="864"/>
              </a:xfrm>
              <a:prstGeom prst="line">
                <a:avLst/>
              </a:prstGeom>
              <a:noFill/>
              <a:ln w="57150">
                <a:solidFill>
                  <a:schemeClr val="tx1"/>
                </a:solidFill>
                <a:round/>
                <a:headEnd/>
                <a:tailEnd type="triangle" w="med" len="med"/>
              </a:ln>
              <a:effectLst/>
            </p:spPr>
            <p:txBody>
              <a:bodyPr/>
              <a:lstStyle/>
              <a:p>
                <a:endParaRPr lang="en-US"/>
              </a:p>
            </p:txBody>
          </p:sp>
          <p:sp>
            <p:nvSpPr>
              <p:cNvPr id="96269" name="Line 13"/>
              <p:cNvSpPr>
                <a:spLocks noChangeShapeType="1"/>
              </p:cNvSpPr>
              <p:nvPr/>
            </p:nvSpPr>
            <p:spPr bwMode="auto">
              <a:xfrm>
                <a:off x="2592" y="2002"/>
                <a:ext cx="2832" cy="0"/>
              </a:xfrm>
              <a:prstGeom prst="line">
                <a:avLst/>
              </a:prstGeom>
              <a:noFill/>
              <a:ln w="9525">
                <a:solidFill>
                  <a:schemeClr val="tx1"/>
                </a:solidFill>
                <a:round/>
                <a:headEnd/>
                <a:tailEnd/>
              </a:ln>
              <a:effectLst/>
            </p:spPr>
            <p:txBody>
              <a:bodyPr/>
              <a:lstStyle/>
              <a:p>
                <a:endParaRPr lang="en-US"/>
              </a:p>
            </p:txBody>
          </p:sp>
        </p:grpSp>
        <p:grpSp>
          <p:nvGrpSpPr>
            <p:cNvPr id="4" name="Group 14"/>
            <p:cNvGrpSpPr>
              <a:grpSpLocks/>
            </p:cNvGrpSpPr>
            <p:nvPr/>
          </p:nvGrpSpPr>
          <p:grpSpPr bwMode="auto">
            <a:xfrm>
              <a:off x="4114800" y="2797175"/>
              <a:ext cx="4419600" cy="381000"/>
              <a:chOff x="2592" y="1762"/>
              <a:chExt cx="2784" cy="240"/>
            </a:xfrm>
          </p:grpSpPr>
          <p:sp>
            <p:nvSpPr>
              <p:cNvPr id="96271" name="Line 15"/>
              <p:cNvSpPr>
                <a:spLocks noChangeShapeType="1"/>
              </p:cNvSpPr>
              <p:nvPr/>
            </p:nvSpPr>
            <p:spPr bwMode="auto">
              <a:xfrm flipV="1">
                <a:off x="2592" y="1762"/>
                <a:ext cx="1200" cy="240"/>
              </a:xfrm>
              <a:prstGeom prst="line">
                <a:avLst/>
              </a:prstGeom>
              <a:noFill/>
              <a:ln w="57150">
                <a:solidFill>
                  <a:srgbClr val="FF0000"/>
                </a:solidFill>
                <a:round/>
                <a:headEnd/>
                <a:tailEnd type="triangle" w="med" len="med"/>
              </a:ln>
              <a:effectLst/>
            </p:spPr>
            <p:txBody>
              <a:bodyPr/>
              <a:lstStyle/>
              <a:p>
                <a:endParaRPr lang="en-US"/>
              </a:p>
            </p:txBody>
          </p:sp>
          <p:sp>
            <p:nvSpPr>
              <p:cNvPr id="96272" name="Line 16"/>
              <p:cNvSpPr>
                <a:spLocks noChangeShapeType="1"/>
              </p:cNvSpPr>
              <p:nvPr/>
            </p:nvSpPr>
            <p:spPr bwMode="auto">
              <a:xfrm>
                <a:off x="3792" y="1762"/>
                <a:ext cx="1584" cy="0"/>
              </a:xfrm>
              <a:prstGeom prst="line">
                <a:avLst/>
              </a:prstGeom>
              <a:noFill/>
              <a:ln w="9525">
                <a:solidFill>
                  <a:srgbClr val="FF0000"/>
                </a:solidFill>
                <a:round/>
                <a:headEnd/>
                <a:tailEnd/>
              </a:ln>
              <a:effectLst/>
            </p:spPr>
            <p:txBody>
              <a:bodyPr/>
              <a:lstStyle/>
              <a:p>
                <a:endParaRPr lang="en-US"/>
              </a:p>
            </p:txBody>
          </p:sp>
          <p:sp>
            <p:nvSpPr>
              <p:cNvPr id="96273" name="Line 17"/>
              <p:cNvSpPr>
                <a:spLocks noChangeShapeType="1"/>
              </p:cNvSpPr>
              <p:nvPr/>
            </p:nvSpPr>
            <p:spPr bwMode="auto">
              <a:xfrm>
                <a:off x="3792" y="1762"/>
                <a:ext cx="0" cy="240"/>
              </a:xfrm>
              <a:prstGeom prst="line">
                <a:avLst/>
              </a:prstGeom>
              <a:noFill/>
              <a:ln w="9525" cap="rnd">
                <a:solidFill>
                  <a:srgbClr val="FF0000"/>
                </a:solidFill>
                <a:prstDash val="sysDot"/>
                <a:round/>
                <a:headEnd/>
                <a:tailEnd/>
              </a:ln>
              <a:effectLst/>
            </p:spPr>
            <p:txBody>
              <a:bodyPr/>
              <a:lstStyle/>
              <a:p>
                <a:endParaRPr lang="en-US"/>
              </a:p>
            </p:txBody>
          </p:sp>
        </p:grpSp>
        <p:grpSp>
          <p:nvGrpSpPr>
            <p:cNvPr id="5" name="Group 18"/>
            <p:cNvGrpSpPr>
              <a:grpSpLocks/>
            </p:cNvGrpSpPr>
            <p:nvPr/>
          </p:nvGrpSpPr>
          <p:grpSpPr bwMode="auto">
            <a:xfrm>
              <a:off x="6019800" y="1371600"/>
              <a:ext cx="2743200" cy="1371600"/>
              <a:chOff x="3792" y="864"/>
              <a:chExt cx="1728" cy="864"/>
            </a:xfrm>
          </p:grpSpPr>
          <p:sp>
            <p:nvSpPr>
              <p:cNvPr id="96275" name="Line 19"/>
              <p:cNvSpPr>
                <a:spLocks noChangeShapeType="1"/>
              </p:cNvSpPr>
              <p:nvPr/>
            </p:nvSpPr>
            <p:spPr bwMode="auto">
              <a:xfrm flipV="1">
                <a:off x="3792" y="864"/>
                <a:ext cx="0" cy="864"/>
              </a:xfrm>
              <a:prstGeom prst="line">
                <a:avLst/>
              </a:prstGeom>
              <a:noFill/>
              <a:ln w="57150">
                <a:solidFill>
                  <a:schemeClr val="tx1"/>
                </a:solidFill>
                <a:round/>
                <a:headEnd/>
                <a:tailEnd type="triangle" w="med" len="med"/>
              </a:ln>
              <a:effectLst/>
            </p:spPr>
            <p:txBody>
              <a:bodyPr/>
              <a:lstStyle/>
              <a:p>
                <a:endParaRPr lang="en-US"/>
              </a:p>
            </p:txBody>
          </p:sp>
          <p:sp>
            <p:nvSpPr>
              <p:cNvPr id="96276" name="Line 20"/>
              <p:cNvSpPr>
                <a:spLocks noChangeShapeType="1"/>
              </p:cNvSpPr>
              <p:nvPr/>
            </p:nvSpPr>
            <p:spPr bwMode="auto">
              <a:xfrm>
                <a:off x="3792" y="864"/>
                <a:ext cx="1728" cy="0"/>
              </a:xfrm>
              <a:prstGeom prst="line">
                <a:avLst/>
              </a:prstGeom>
              <a:noFill/>
              <a:ln w="9525">
                <a:solidFill>
                  <a:schemeClr val="tx1"/>
                </a:solidFill>
                <a:round/>
                <a:headEnd/>
                <a:tailEnd/>
              </a:ln>
              <a:effectLst/>
            </p:spPr>
            <p:txBody>
              <a:bodyPr/>
              <a:lstStyle/>
              <a:p>
                <a:endParaRPr lang="en-US"/>
              </a:p>
            </p:txBody>
          </p:sp>
        </p:grpSp>
        <p:grpSp>
          <p:nvGrpSpPr>
            <p:cNvPr id="6" name="Group 21"/>
            <p:cNvGrpSpPr>
              <a:grpSpLocks/>
            </p:cNvGrpSpPr>
            <p:nvPr/>
          </p:nvGrpSpPr>
          <p:grpSpPr bwMode="auto">
            <a:xfrm>
              <a:off x="6019800" y="990600"/>
              <a:ext cx="2743200" cy="381000"/>
              <a:chOff x="3792" y="624"/>
              <a:chExt cx="1728" cy="240"/>
            </a:xfrm>
          </p:grpSpPr>
          <p:sp>
            <p:nvSpPr>
              <p:cNvPr id="96278" name="Line 22"/>
              <p:cNvSpPr>
                <a:spLocks noChangeShapeType="1"/>
              </p:cNvSpPr>
              <p:nvPr/>
            </p:nvSpPr>
            <p:spPr bwMode="auto">
              <a:xfrm flipV="1">
                <a:off x="3792" y="624"/>
                <a:ext cx="1200" cy="240"/>
              </a:xfrm>
              <a:prstGeom prst="line">
                <a:avLst/>
              </a:prstGeom>
              <a:noFill/>
              <a:ln w="57150">
                <a:solidFill>
                  <a:schemeClr val="hlink"/>
                </a:solidFill>
                <a:round/>
                <a:headEnd/>
                <a:tailEnd type="triangle" w="med" len="med"/>
              </a:ln>
              <a:effectLst/>
            </p:spPr>
            <p:txBody>
              <a:bodyPr/>
              <a:lstStyle/>
              <a:p>
                <a:endParaRPr lang="en-US"/>
              </a:p>
            </p:txBody>
          </p:sp>
          <p:sp>
            <p:nvSpPr>
              <p:cNvPr id="96279" name="Line 23"/>
              <p:cNvSpPr>
                <a:spLocks noChangeShapeType="1"/>
              </p:cNvSpPr>
              <p:nvPr/>
            </p:nvSpPr>
            <p:spPr bwMode="auto">
              <a:xfrm>
                <a:off x="4992" y="624"/>
                <a:ext cx="528" cy="0"/>
              </a:xfrm>
              <a:prstGeom prst="line">
                <a:avLst/>
              </a:prstGeom>
              <a:noFill/>
              <a:ln w="9525">
                <a:solidFill>
                  <a:schemeClr val="hlink"/>
                </a:solidFill>
                <a:round/>
                <a:headEnd/>
                <a:tailEnd/>
              </a:ln>
              <a:effectLst/>
            </p:spPr>
            <p:txBody>
              <a:bodyPr/>
              <a:lstStyle/>
              <a:p>
                <a:endParaRPr lang="en-US"/>
              </a:p>
            </p:txBody>
          </p:sp>
          <p:sp>
            <p:nvSpPr>
              <p:cNvPr id="96280" name="Line 24"/>
              <p:cNvSpPr>
                <a:spLocks noChangeShapeType="1"/>
              </p:cNvSpPr>
              <p:nvPr/>
            </p:nvSpPr>
            <p:spPr bwMode="auto">
              <a:xfrm>
                <a:off x="4992" y="624"/>
                <a:ext cx="0" cy="240"/>
              </a:xfrm>
              <a:prstGeom prst="line">
                <a:avLst/>
              </a:prstGeom>
              <a:noFill/>
              <a:ln w="9525" cap="rnd">
                <a:solidFill>
                  <a:schemeClr val="hlink"/>
                </a:solidFill>
                <a:prstDash val="sysDot"/>
                <a:round/>
                <a:headEnd/>
                <a:tailEnd/>
              </a:ln>
              <a:effectLst/>
            </p:spPr>
            <p:txBody>
              <a:bodyPr/>
              <a:lstStyle/>
              <a:p>
                <a:endParaRPr lang="en-US"/>
              </a:p>
            </p:txBody>
          </p:sp>
        </p:grpSp>
        <p:sp>
          <p:nvSpPr>
            <p:cNvPr id="96281" name="Text Box 25"/>
            <p:cNvSpPr txBox="1">
              <a:spLocks noChangeArrowheads="1"/>
            </p:cNvSpPr>
            <p:nvPr/>
          </p:nvSpPr>
          <p:spPr bwMode="auto">
            <a:xfrm rot="-5400000">
              <a:off x="1780382" y="5523706"/>
              <a:ext cx="1225550" cy="366713"/>
            </a:xfrm>
            <a:prstGeom prst="rect">
              <a:avLst/>
            </a:prstGeom>
            <a:noFill/>
            <a:ln w="9525">
              <a:noFill/>
              <a:miter lim="800000"/>
              <a:headEnd/>
              <a:tailEnd/>
            </a:ln>
            <a:effectLst/>
          </p:spPr>
          <p:txBody>
            <a:bodyPr wrap="none">
              <a:spAutoFit/>
            </a:bodyPr>
            <a:lstStyle/>
            <a:p>
              <a:pPr algn="l" rtl="0" eaLnBrk="0" hangingPunct="0"/>
              <a:r>
                <a:rPr lang="en-US">
                  <a:latin typeface="Arial" charset="0"/>
                  <a:cs typeface="Arial" charset="0"/>
                </a:rPr>
                <a:t>innovation</a:t>
              </a:r>
            </a:p>
          </p:txBody>
        </p:sp>
        <p:sp>
          <p:nvSpPr>
            <p:cNvPr id="96282" name="Text Box 26"/>
            <p:cNvSpPr txBox="1">
              <a:spLocks noChangeArrowheads="1"/>
            </p:cNvSpPr>
            <p:nvPr/>
          </p:nvSpPr>
          <p:spPr bwMode="auto">
            <a:xfrm rot="-5400000">
              <a:off x="3699669" y="3706019"/>
              <a:ext cx="1225550" cy="366712"/>
            </a:xfrm>
            <a:prstGeom prst="rect">
              <a:avLst/>
            </a:prstGeom>
            <a:noFill/>
            <a:ln w="9525">
              <a:noFill/>
              <a:miter lim="800000"/>
              <a:headEnd/>
              <a:tailEnd/>
            </a:ln>
            <a:effectLst/>
          </p:spPr>
          <p:txBody>
            <a:bodyPr wrap="none">
              <a:spAutoFit/>
            </a:bodyPr>
            <a:lstStyle/>
            <a:p>
              <a:pPr algn="l" rtl="0" eaLnBrk="0" hangingPunct="0"/>
              <a:r>
                <a:rPr lang="en-US">
                  <a:latin typeface="Arial" charset="0"/>
                  <a:cs typeface="Arial" charset="0"/>
                </a:rPr>
                <a:t>innovation</a:t>
              </a:r>
            </a:p>
          </p:txBody>
        </p:sp>
        <p:sp>
          <p:nvSpPr>
            <p:cNvPr id="96283" name="Text Box 27"/>
            <p:cNvSpPr txBox="1">
              <a:spLocks noChangeArrowheads="1"/>
            </p:cNvSpPr>
            <p:nvPr/>
          </p:nvSpPr>
          <p:spPr bwMode="auto">
            <a:xfrm rot="-5400000">
              <a:off x="5618957" y="1888331"/>
              <a:ext cx="1225550" cy="366713"/>
            </a:xfrm>
            <a:prstGeom prst="rect">
              <a:avLst/>
            </a:prstGeom>
            <a:noFill/>
            <a:ln w="9525">
              <a:noFill/>
              <a:miter lim="800000"/>
              <a:headEnd/>
              <a:tailEnd/>
            </a:ln>
            <a:effectLst/>
          </p:spPr>
          <p:txBody>
            <a:bodyPr wrap="none">
              <a:spAutoFit/>
            </a:bodyPr>
            <a:lstStyle/>
            <a:p>
              <a:pPr algn="l" rtl="0" eaLnBrk="0" hangingPunct="0"/>
              <a:r>
                <a:rPr lang="en-US">
                  <a:latin typeface="Arial" charset="0"/>
                  <a:cs typeface="Arial" charset="0"/>
                </a:rPr>
                <a:t>innovation</a:t>
              </a:r>
            </a:p>
          </p:txBody>
        </p:sp>
        <p:sp>
          <p:nvSpPr>
            <p:cNvPr id="96284" name="Text Box 28"/>
            <p:cNvSpPr txBox="1">
              <a:spLocks noChangeArrowheads="1"/>
            </p:cNvSpPr>
            <p:nvPr/>
          </p:nvSpPr>
          <p:spPr bwMode="auto">
            <a:xfrm>
              <a:off x="4108450" y="4572000"/>
              <a:ext cx="844550" cy="366713"/>
            </a:xfrm>
            <a:prstGeom prst="rect">
              <a:avLst/>
            </a:prstGeom>
            <a:noFill/>
            <a:ln w="9525">
              <a:noFill/>
              <a:miter lim="800000"/>
              <a:headEnd/>
              <a:tailEnd/>
            </a:ln>
            <a:effectLst/>
          </p:spPr>
          <p:txBody>
            <a:bodyPr wrap="none">
              <a:spAutoFit/>
            </a:bodyPr>
            <a:lstStyle/>
            <a:p>
              <a:pPr algn="l" rtl="0" eaLnBrk="0" hangingPunct="0"/>
              <a:r>
                <a:rPr lang="en-US">
                  <a:latin typeface="Arial" charset="0"/>
                  <a:cs typeface="Arial" charset="0"/>
                </a:rPr>
                <a:t>kaizen</a:t>
              </a:r>
            </a:p>
          </p:txBody>
        </p:sp>
        <p:sp>
          <p:nvSpPr>
            <p:cNvPr id="96285" name="Text Box 29"/>
            <p:cNvSpPr txBox="1">
              <a:spLocks noChangeArrowheads="1"/>
            </p:cNvSpPr>
            <p:nvPr/>
          </p:nvSpPr>
          <p:spPr bwMode="auto">
            <a:xfrm>
              <a:off x="6096000" y="2757488"/>
              <a:ext cx="844550" cy="366712"/>
            </a:xfrm>
            <a:prstGeom prst="rect">
              <a:avLst/>
            </a:prstGeom>
            <a:noFill/>
            <a:ln w="9525">
              <a:noFill/>
              <a:miter lim="800000"/>
              <a:headEnd/>
              <a:tailEnd/>
            </a:ln>
            <a:effectLst/>
          </p:spPr>
          <p:txBody>
            <a:bodyPr wrap="none">
              <a:spAutoFit/>
            </a:bodyPr>
            <a:lstStyle/>
            <a:p>
              <a:pPr algn="l" rtl="0" eaLnBrk="0" hangingPunct="0"/>
              <a:r>
                <a:rPr lang="en-US">
                  <a:latin typeface="Arial" charset="0"/>
                  <a:cs typeface="Arial" charset="0"/>
                </a:rPr>
                <a:t>kaizen</a:t>
              </a:r>
            </a:p>
          </p:txBody>
        </p:sp>
        <p:sp>
          <p:nvSpPr>
            <p:cNvPr id="96286" name="Text Box 30"/>
            <p:cNvSpPr txBox="1">
              <a:spLocks noChangeArrowheads="1"/>
            </p:cNvSpPr>
            <p:nvPr/>
          </p:nvSpPr>
          <p:spPr bwMode="auto">
            <a:xfrm>
              <a:off x="8083550" y="942975"/>
              <a:ext cx="844550" cy="366713"/>
            </a:xfrm>
            <a:prstGeom prst="rect">
              <a:avLst/>
            </a:prstGeom>
            <a:noFill/>
            <a:ln w="9525">
              <a:noFill/>
              <a:miter lim="800000"/>
              <a:headEnd/>
              <a:tailEnd/>
            </a:ln>
            <a:effectLst/>
          </p:spPr>
          <p:txBody>
            <a:bodyPr wrap="none">
              <a:spAutoFit/>
            </a:bodyPr>
            <a:lstStyle/>
            <a:p>
              <a:pPr algn="l" rtl="0" eaLnBrk="0" hangingPunct="0"/>
              <a:r>
                <a:rPr lang="en-US">
                  <a:latin typeface="Arial" charset="0"/>
                  <a:cs typeface="Arial" charset="0"/>
                </a:rPr>
                <a:t>kaizen</a:t>
              </a:r>
            </a:p>
          </p:txBody>
        </p:sp>
        <p:sp>
          <p:nvSpPr>
            <p:cNvPr id="96287" name="Line 31"/>
            <p:cNvSpPr>
              <a:spLocks noChangeShapeType="1"/>
            </p:cNvSpPr>
            <p:nvPr/>
          </p:nvSpPr>
          <p:spPr bwMode="auto">
            <a:xfrm flipV="1">
              <a:off x="2209800" y="914400"/>
              <a:ext cx="6553200" cy="5410200"/>
            </a:xfrm>
            <a:prstGeom prst="line">
              <a:avLst/>
            </a:prstGeom>
            <a:noFill/>
            <a:ln w="263525" cmpd="tri">
              <a:solidFill>
                <a:srgbClr val="FF0000"/>
              </a:solidFill>
              <a:round/>
              <a:headEnd/>
              <a:tailEnd type="stealth" w="lg" len="lg"/>
            </a:ln>
            <a:effectLst/>
          </p:spPr>
          <p:txBody>
            <a:bodyPr/>
            <a:lstStyle/>
            <a:p>
              <a:endParaRPr lang="en-US"/>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0034" y="1214422"/>
            <a:ext cx="8072494" cy="1154162"/>
          </a:xfrm>
          <a:prstGeom prst="rect">
            <a:avLst/>
          </a:prstGeom>
        </p:spPr>
        <p:txBody>
          <a:bodyPr wrap="square">
            <a:spAutoFit/>
          </a:bodyPr>
          <a:lstStyle/>
          <a:p>
            <a:pPr marL="274320" indent="-274320" algn="r" rtl="1" fontAlgn="auto">
              <a:spcAft>
                <a:spcPts val="0"/>
              </a:spcAft>
              <a:buFont typeface="Wingdings"/>
              <a:buChar char=""/>
              <a:defRPr/>
            </a:pPr>
            <a:r>
              <a:rPr lang="fa-IR" sz="2300" b="1" dirty="0" smtClean="0">
                <a:solidFill>
                  <a:srgbClr val="FFCC00"/>
                </a:solidFill>
                <a:cs typeface="B Nazanin" pitchFamily="2" charset="-78"/>
              </a:rPr>
              <a:t>گیلفورد:</a:t>
            </a:r>
            <a:r>
              <a:rPr lang="fa-IR" sz="2300" b="1" dirty="0" smtClean="0">
                <a:solidFill>
                  <a:schemeClr val="bg1"/>
                </a:solidFill>
                <a:cs typeface="B Nazanin" pitchFamily="2" charset="-78"/>
              </a:rPr>
              <a:t> خلاقیت را عبارت از تفکر واگرا (</a:t>
            </a:r>
            <a:r>
              <a:rPr lang="en-US" sz="2300" b="1" dirty="0" smtClean="0">
                <a:solidFill>
                  <a:schemeClr val="bg1"/>
                </a:solidFill>
                <a:latin typeface="Times New Roman" pitchFamily="18" charset="0"/>
                <a:cs typeface="Times New Roman" pitchFamily="18" charset="0"/>
              </a:rPr>
              <a:t>Divergent</a:t>
            </a:r>
            <a:r>
              <a:rPr lang="fa-IR" sz="2300" b="1" dirty="0" smtClean="0">
                <a:solidFill>
                  <a:schemeClr val="bg1"/>
                </a:solidFill>
                <a:cs typeface="B Nazanin" pitchFamily="2" charset="-78"/>
              </a:rPr>
              <a:t>)در برابر تفکر همگرا </a:t>
            </a:r>
            <a:r>
              <a:rPr lang="fa-IR" sz="2300" b="1" dirty="0" smtClean="0">
                <a:solidFill>
                  <a:schemeClr val="bg1"/>
                </a:solidFill>
                <a:cs typeface="Times New Roman" pitchFamily="18" charset="0"/>
              </a:rPr>
              <a:t>(</a:t>
            </a:r>
            <a:r>
              <a:rPr lang="en-US" sz="2300" b="1" dirty="0" smtClean="0">
                <a:solidFill>
                  <a:schemeClr val="bg1"/>
                </a:solidFill>
                <a:latin typeface="Times New Roman" pitchFamily="18" charset="0"/>
                <a:cs typeface="Times New Roman" pitchFamily="18" charset="0"/>
              </a:rPr>
              <a:t>Convergent</a:t>
            </a:r>
            <a:r>
              <a:rPr lang="fa-IR" sz="2300" b="1" dirty="0" smtClean="0">
                <a:solidFill>
                  <a:schemeClr val="bg1"/>
                </a:solidFill>
                <a:latin typeface="Times New Roman" pitchFamily="18" charset="0"/>
                <a:cs typeface="Times New Roman" pitchFamily="18" charset="0"/>
              </a:rPr>
              <a:t>)</a:t>
            </a:r>
            <a:r>
              <a:rPr lang="fa-IR" sz="2300" b="1" dirty="0" smtClean="0">
                <a:solidFill>
                  <a:schemeClr val="bg1"/>
                </a:solidFill>
                <a:cs typeface="B Nazanin" pitchFamily="2" charset="-78"/>
              </a:rPr>
              <a:t> می داند.  </a:t>
            </a:r>
          </a:p>
          <a:p>
            <a:pPr marL="274320" indent="-274320" algn="r" rtl="1" fontAlgn="auto">
              <a:spcAft>
                <a:spcPts val="0"/>
              </a:spcAft>
              <a:buFont typeface="Wingdings"/>
              <a:buChar char=""/>
              <a:defRPr/>
            </a:pPr>
            <a:endParaRPr lang="fa-IR" sz="2300" b="1" dirty="0" smtClean="0">
              <a:solidFill>
                <a:schemeClr val="bg1"/>
              </a:solidFill>
              <a:cs typeface="B Nazanin" pitchFamily="2" charset="-78"/>
            </a:endParaRPr>
          </a:p>
        </p:txBody>
      </p:sp>
      <p:sp>
        <p:nvSpPr>
          <p:cNvPr id="4" name="Rectangle 6"/>
          <p:cNvSpPr>
            <a:spLocks noChangeArrowheads="1"/>
          </p:cNvSpPr>
          <p:nvPr/>
        </p:nvSpPr>
        <p:spPr bwMode="auto">
          <a:xfrm>
            <a:off x="4786314" y="571480"/>
            <a:ext cx="3792538" cy="584775"/>
          </a:xfrm>
          <a:prstGeom prst="rect">
            <a:avLst/>
          </a:prstGeom>
          <a:noFill/>
          <a:ln w="9525">
            <a:noFill/>
            <a:miter lim="800000"/>
            <a:headEnd/>
            <a:tailEnd/>
          </a:ln>
          <a:effectLst/>
        </p:spPr>
        <p:txBody>
          <a:bodyPr>
            <a:spAutoFit/>
          </a:bodyPr>
          <a:lstStyle/>
          <a:p>
            <a:pPr algn="r" rtl="1"/>
            <a:r>
              <a:rPr lang="ar-SA" sz="3200" spc="-10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rPr>
              <a:t>تعاریف </a:t>
            </a:r>
            <a:r>
              <a:rPr lang="ar-SA" sz="3200" spc="-100" dirty="0" smtClean="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rPr>
              <a:t>خلاقیت</a:t>
            </a:r>
            <a:r>
              <a:rPr lang="fa-IR" sz="3200" spc="-10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rPr>
              <a:t> ...</a:t>
            </a:r>
            <a:endParaRPr lang="en-US" sz="3200" spc="-10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endParaRPr>
          </a:p>
        </p:txBody>
      </p:sp>
      <p:graphicFrame>
        <p:nvGraphicFramePr>
          <p:cNvPr id="5" name="Diagram 4"/>
          <p:cNvGraphicFramePr/>
          <p:nvPr/>
        </p:nvGraphicFramePr>
        <p:xfrm>
          <a:off x="357158" y="2143116"/>
          <a:ext cx="573884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Pentagon 5"/>
          <p:cNvSpPr/>
          <p:nvPr/>
        </p:nvSpPr>
        <p:spPr>
          <a:xfrm flipH="1">
            <a:off x="6000779" y="2214568"/>
            <a:ext cx="2643187" cy="2000250"/>
          </a:xfrm>
          <a:prstGeom prst="homePlate">
            <a:avLst/>
          </a:prstGeom>
        </p:spPr>
        <p:style>
          <a:lnRef idx="0">
            <a:schemeClr val="accent1"/>
          </a:lnRef>
          <a:fillRef idx="3">
            <a:schemeClr val="accent1"/>
          </a:fillRef>
          <a:effectRef idx="3">
            <a:schemeClr val="accent1"/>
          </a:effectRef>
          <a:fontRef idx="minor">
            <a:schemeClr val="lt1"/>
          </a:fontRef>
        </p:style>
        <p:txBody>
          <a:bodyPr lIns="0" tIns="0" rIns="108000" bIns="0" anchor="ctr"/>
          <a:lstStyle/>
          <a:p>
            <a:pPr marL="0" lvl="1" algn="r" rtl="1" fontAlgn="auto">
              <a:spcBef>
                <a:spcPct val="20000"/>
              </a:spcBef>
              <a:spcAft>
                <a:spcPts val="0"/>
              </a:spcAft>
              <a:defRPr/>
            </a:pPr>
            <a:r>
              <a:rPr lang="fa-IR" dirty="0">
                <a:cs typeface="B Titr" pitchFamily="2" charset="-78"/>
              </a:rPr>
              <a:t>تفكر همگرا براي هر مسئله يك راه حل واحد درست توليد مي‌كند از اين رو نقش اين نوع تفكر در سنجش هوش بسيار مهم است.</a:t>
            </a:r>
          </a:p>
        </p:txBody>
      </p:sp>
      <p:sp>
        <p:nvSpPr>
          <p:cNvPr id="7" name="Pentagon 6"/>
          <p:cNvSpPr/>
          <p:nvPr/>
        </p:nvSpPr>
        <p:spPr>
          <a:xfrm flipH="1">
            <a:off x="6000760" y="4286256"/>
            <a:ext cx="2643187" cy="2000250"/>
          </a:xfrm>
          <a:prstGeom prst="homePlate">
            <a:avLst/>
          </a:prstGeom>
        </p:spPr>
        <p:style>
          <a:lnRef idx="0">
            <a:schemeClr val="accent1"/>
          </a:lnRef>
          <a:fillRef idx="3">
            <a:schemeClr val="accent1"/>
          </a:fillRef>
          <a:effectRef idx="3">
            <a:schemeClr val="accent1"/>
          </a:effectRef>
          <a:fontRef idx="minor">
            <a:schemeClr val="lt1"/>
          </a:fontRef>
        </p:style>
        <p:txBody>
          <a:bodyPr lIns="0" tIns="0" rIns="108000" bIns="0" anchor="ctr"/>
          <a:lstStyle/>
          <a:p>
            <a:pPr marL="0" lvl="1" algn="r" rtl="1" fontAlgn="auto">
              <a:spcBef>
                <a:spcPct val="20000"/>
              </a:spcBef>
              <a:spcAft>
                <a:spcPts val="0"/>
              </a:spcAft>
              <a:defRPr/>
            </a:pPr>
            <a:r>
              <a:rPr lang="fa-IR" sz="1200" dirty="0">
                <a:cs typeface="B Titr" pitchFamily="2" charset="-78"/>
              </a:rPr>
              <a:t>تفكر واگرا به مجموعه‌اي راه‌حل مختلف براي يك مسئله يا فرضيه منجر مي‌شود و از اين جهت اين تفكر در فرآيند آفرينندگي يا خلاقيت نقش اساسي ايفا مي‌كند .</a:t>
            </a:r>
          </a:p>
        </p:txBody>
      </p:sp>
      <p:sp>
        <p:nvSpPr>
          <p:cNvPr id="8" name="Rectangle 7"/>
          <p:cNvSpPr/>
          <p:nvPr/>
        </p:nvSpPr>
        <p:spPr>
          <a:xfrm>
            <a:off x="214282" y="3429000"/>
            <a:ext cx="2214562" cy="1508125"/>
          </a:xfrm>
          <a:prstGeom prst="rect">
            <a:avLst/>
          </a:prstGeom>
        </p:spPr>
        <p:txBody>
          <a:bodyPr>
            <a:spAutoFit/>
          </a:bodyPr>
          <a:lstStyle/>
          <a:p>
            <a:pPr algn="ctr">
              <a:lnSpc>
                <a:spcPct val="150000"/>
              </a:lnSpc>
              <a:defRPr/>
            </a:pPr>
            <a:r>
              <a:rPr lang="fa-IR" sz="3200" dirty="0">
                <a:solidFill>
                  <a:schemeClr val="bg1"/>
                </a:solidFill>
                <a:cs typeface="B Titr" pitchFamily="2" charset="-78"/>
              </a:rPr>
              <a:t>روش های تفکر</a:t>
            </a:r>
            <a:endParaRPr lang="en-US" sz="3200" dirty="0">
              <a:solidFill>
                <a:schemeClr val="bg1"/>
              </a:solidFill>
              <a:cs typeface="B Titr"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lnSpc>
                <a:spcPct val="200000"/>
              </a:lnSpc>
              <a:buNone/>
            </a:pPr>
            <a:r>
              <a:rPr lang="fa-IR" sz="4800" dirty="0" smtClean="0">
                <a:cs typeface="B Titr" pitchFamily="2" charset="-78"/>
              </a:rPr>
              <a:t>با تشكر از حسن توجه </a:t>
            </a:r>
          </a:p>
          <a:p>
            <a:pPr algn="ctr">
              <a:lnSpc>
                <a:spcPct val="200000"/>
              </a:lnSpc>
              <a:buNone/>
            </a:pPr>
            <a:r>
              <a:rPr lang="fa-IR" sz="4800" dirty="0" smtClean="0">
                <a:cs typeface="B Titr" pitchFamily="2" charset="-78"/>
              </a:rPr>
              <a:t>تمامي سروران گرامي</a:t>
            </a:r>
            <a:endParaRPr lang="en-US" sz="4800" dirty="0">
              <a:cs typeface="B Titr"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Diagram 17"/>
          <p:cNvGraphicFramePr/>
          <p:nvPr/>
        </p:nvGraphicFramePr>
        <p:xfrm>
          <a:off x="571472" y="2794000"/>
          <a:ext cx="752476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9876" name="Text Box 4"/>
          <p:cNvSpPr txBox="1">
            <a:spLocks noChangeArrowheads="1"/>
          </p:cNvSpPr>
          <p:nvPr/>
        </p:nvSpPr>
        <p:spPr bwMode="auto">
          <a:xfrm>
            <a:off x="428596" y="1142984"/>
            <a:ext cx="8267727" cy="2877711"/>
          </a:xfrm>
          <a:prstGeom prst="rect">
            <a:avLst/>
          </a:prstGeom>
          <a:noFill/>
          <a:ln w="9525">
            <a:noFill/>
            <a:miter lim="800000"/>
            <a:headEnd/>
            <a:tailEnd/>
          </a:ln>
          <a:effectLst/>
        </p:spPr>
        <p:txBody>
          <a:bodyPr wrap="square">
            <a:spAutoFit/>
          </a:bodyPr>
          <a:lstStyle/>
          <a:p>
            <a:pPr algn="just" rtl="1"/>
            <a:endParaRPr lang="fa-IR" sz="2000" b="1" dirty="0">
              <a:solidFill>
                <a:schemeClr val="bg1"/>
              </a:solidFill>
              <a:cs typeface="B Titr" pitchFamily="2" charset="-78"/>
            </a:endParaRPr>
          </a:p>
          <a:p>
            <a:pPr algn="just" rtl="1"/>
            <a:r>
              <a:rPr lang="fa-IR" sz="2300" b="1" dirty="0">
                <a:solidFill>
                  <a:schemeClr val="bg1"/>
                </a:solidFill>
                <a:cs typeface="B Nazanin" pitchFamily="2" charset="-78"/>
              </a:rPr>
              <a:t>به معنی خلاقیت عینیت یافته یا اندیشه خلاق تحقق </a:t>
            </a:r>
            <a:r>
              <a:rPr lang="fa-IR" sz="2300" b="1" dirty="0" smtClean="0">
                <a:solidFill>
                  <a:schemeClr val="bg1"/>
                </a:solidFill>
                <a:cs typeface="B Nazanin" pitchFamily="2" charset="-78"/>
              </a:rPr>
              <a:t>یافته</a:t>
            </a:r>
          </a:p>
          <a:p>
            <a:pPr algn="just" rtl="1"/>
            <a:endParaRPr lang="fa-IR" sz="2300" b="1" dirty="0" smtClean="0">
              <a:solidFill>
                <a:schemeClr val="bg1"/>
              </a:solidFill>
              <a:cs typeface="B Nazanin" pitchFamily="2" charset="-78"/>
            </a:endParaRPr>
          </a:p>
          <a:p>
            <a:pPr algn="just" rtl="1"/>
            <a:r>
              <a:rPr lang="fa-IR" sz="2300" b="1" dirty="0" smtClean="0">
                <a:solidFill>
                  <a:schemeClr val="bg1"/>
                </a:solidFill>
                <a:cs typeface="B Nazanin" pitchFamily="2" charset="-78"/>
              </a:rPr>
              <a:t>به کارگیری ایده های نوین ناشی از خلاقیت که می تواند یک محصول جدید ،خدمت جدید یاراه حل جدید برای انجام کارها باشد.</a:t>
            </a:r>
          </a:p>
          <a:p>
            <a:pPr algn="just" rtl="1">
              <a:buFont typeface="Wingdings" pitchFamily="2" charset="2"/>
              <a:buNone/>
            </a:pPr>
            <a:r>
              <a:rPr lang="fa-IR" sz="2300" b="1" dirty="0" smtClean="0">
                <a:solidFill>
                  <a:schemeClr val="bg1"/>
                </a:solidFill>
                <a:cs typeface="B Nazanin" pitchFamily="2" charset="-78"/>
              </a:rPr>
              <a:t>اجرای ایده های نو وبدیع در عمل است </a:t>
            </a:r>
          </a:p>
          <a:p>
            <a:pPr algn="just" rtl="1">
              <a:buFont typeface="Wingdings" pitchFamily="2" charset="2"/>
              <a:buNone/>
            </a:pPr>
            <a:r>
              <a:rPr lang="fa-IR" sz="2300" b="1" dirty="0" smtClean="0">
                <a:solidFill>
                  <a:schemeClr val="bg1"/>
                </a:solidFill>
                <a:cs typeface="B Nazanin" pitchFamily="2" charset="-78"/>
              </a:rPr>
              <a:t>نوآور: کسی است که قابلیت استفاده مقرون به صرفه محصول اختراع شده را بررسی و در صورت امکان آن را جاری کند.</a:t>
            </a:r>
            <a:endParaRPr lang="fa-IR" sz="1000" b="1" dirty="0">
              <a:solidFill>
                <a:schemeClr val="bg1"/>
              </a:solidFill>
              <a:cs typeface="B Nazanin" pitchFamily="2" charset="-78"/>
            </a:endParaRPr>
          </a:p>
        </p:txBody>
      </p:sp>
      <p:sp>
        <p:nvSpPr>
          <p:cNvPr id="4" name="Rectangle 3"/>
          <p:cNvSpPr/>
          <p:nvPr/>
        </p:nvSpPr>
        <p:spPr>
          <a:xfrm>
            <a:off x="6000760" y="785794"/>
            <a:ext cx="2552302" cy="584775"/>
          </a:xfrm>
          <a:prstGeom prst="rect">
            <a:avLst/>
          </a:prstGeom>
        </p:spPr>
        <p:txBody>
          <a:bodyPr wrap="none">
            <a:spAutoFit/>
          </a:bodyPr>
          <a:lstStyle/>
          <a:p>
            <a:pPr algn="justLow" rtl="1"/>
            <a:r>
              <a:rPr lang="fa-IR" sz="3200" spc="-100" dirty="0" smtClean="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latin typeface="+mj-lt"/>
                <a:ea typeface="+mj-ea"/>
                <a:cs typeface="B Titr" pitchFamily="2" charset="-78"/>
              </a:rPr>
              <a:t>تعریف نوآوری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1395416"/>
            <a:ext cx="8072494" cy="2462213"/>
          </a:xfrm>
          <a:prstGeom prst="rect">
            <a:avLst/>
          </a:prstGeom>
        </p:spPr>
        <p:txBody>
          <a:bodyPr wrap="square">
            <a:spAutoFit/>
          </a:bodyPr>
          <a:lstStyle/>
          <a:p>
            <a:pPr algn="justLow" rtl="1">
              <a:lnSpc>
                <a:spcPct val="150000"/>
              </a:lnSpc>
              <a:defRPr/>
            </a:pPr>
            <a:r>
              <a:rPr lang="fa-IR" sz="2800" b="1" dirty="0">
                <a:solidFill>
                  <a:srgbClr val="F9F9F9"/>
                </a:solidFill>
                <a:latin typeface="Arial" charset="0"/>
                <a:cs typeface="B Titr" pitchFamily="2" charset="-78"/>
              </a:rPr>
              <a:t>فراگرد ایجاد فکرهای جدید و تبدیل آن فکرها به عمل و کاربردهای سودمند را نوآوری می گویند .</a:t>
            </a:r>
          </a:p>
          <a:p>
            <a:pPr algn="ctr" rtl="1">
              <a:lnSpc>
                <a:spcPct val="250000"/>
              </a:lnSpc>
              <a:defRPr/>
            </a:pPr>
            <a:r>
              <a:rPr lang="fa-IR" sz="2800" b="1" dirty="0">
                <a:solidFill>
                  <a:srgbClr val="F9F9F9"/>
                </a:solidFill>
                <a:latin typeface="Arial" charset="0"/>
                <a:cs typeface="B Titr" pitchFamily="2" charset="-78"/>
              </a:rPr>
              <a:t>در سازمان ها این کاربردها به دو صورت انجام می شود :</a:t>
            </a:r>
          </a:p>
        </p:txBody>
      </p:sp>
      <p:graphicFrame>
        <p:nvGraphicFramePr>
          <p:cNvPr id="4" name="Diagram 3"/>
          <p:cNvGraphicFramePr/>
          <p:nvPr/>
        </p:nvGraphicFramePr>
        <p:xfrm>
          <a:off x="904210" y="3857628"/>
          <a:ext cx="7382566" cy="2000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500034" y="642918"/>
            <a:ext cx="8017541" cy="584775"/>
          </a:xfrm>
          <a:prstGeom prst="rect">
            <a:avLst/>
          </a:prstGeom>
        </p:spPr>
        <p:txBody>
          <a:bodyPr wrap="square">
            <a:spAutoFit/>
          </a:bodyPr>
          <a:lstStyle/>
          <a:p>
            <a:pPr algn="ctr" rtl="1">
              <a:defRPr/>
            </a:pPr>
            <a:r>
              <a:rPr lang="fa-IR" sz="3200" b="1" dirty="0" smtClean="0">
                <a:solidFill>
                  <a:srgbClr val="F9F9F9"/>
                </a:solidFill>
                <a:cs typeface="B Titr" pitchFamily="2" charset="-78"/>
              </a:rPr>
              <a:t>نوآوري </a:t>
            </a:r>
            <a:r>
              <a:rPr lang="en-US" sz="3200" b="1" dirty="0" smtClean="0">
                <a:solidFill>
                  <a:srgbClr val="F9F9F9"/>
                </a:solidFill>
                <a:cs typeface="B Titr" pitchFamily="2" charset="-78"/>
              </a:rPr>
              <a:t>(Innovation)</a:t>
            </a:r>
            <a:endParaRPr lang="en-US" sz="3200" b="1" dirty="0">
              <a:solidFill>
                <a:srgbClr val="F9F9F9"/>
              </a:solidFill>
              <a:cs typeface="B Titr" pitchFamily="2" charset="-78"/>
            </a:endParaRPr>
          </a:p>
        </p:txBody>
      </p:sp>
    </p:spTree>
    <p:extLst>
      <p:ext uri="{BB962C8B-B14F-4D97-AF65-F5344CB8AC3E}">
        <p14:creationId xmlns:p14="http://schemas.microsoft.com/office/powerpoint/2010/main" val="1637971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557242" y="274638"/>
            <a:ext cx="8229600" cy="1143000"/>
          </a:xfrm>
        </p:spPr>
        <p:txBody>
          <a:bodyPr lIns="91369" tIns="45686" rIns="91369" bIns="91369" anchor="b"/>
          <a:lstStyle/>
          <a:p>
            <a:pPr algn="ctr" eaLnBrk="1" hangingPunct="1"/>
            <a:r>
              <a:rPr lang="fa-IR" dirty="0" smtClean="0">
                <a:cs typeface="B Titr" pitchFamily="2" charset="-78"/>
              </a:rPr>
              <a:t>منابع نوآوری از نظر دراکر</a:t>
            </a:r>
          </a:p>
        </p:txBody>
      </p:sp>
      <p:sp>
        <p:nvSpPr>
          <p:cNvPr id="20483" name="Content Placeholder 2"/>
          <p:cNvSpPr>
            <a:spLocks noGrp="1"/>
          </p:cNvSpPr>
          <p:nvPr>
            <p:ph idx="4294967295"/>
          </p:nvPr>
        </p:nvSpPr>
        <p:spPr>
          <a:xfrm>
            <a:off x="571472" y="1643050"/>
            <a:ext cx="7786742" cy="4525963"/>
          </a:xfrm>
        </p:spPr>
        <p:txBody>
          <a:bodyPr lIns="91369" tIns="45686" rIns="91369" bIns="45686">
            <a:normAutofit fontScale="92500"/>
          </a:bodyPr>
          <a:lstStyle/>
          <a:p>
            <a:pPr algn="r" rtl="1"/>
            <a:r>
              <a:rPr lang="fa-IR" sz="2100" dirty="0" smtClean="0">
                <a:cs typeface="B Titr" pitchFamily="2" charset="-78"/>
              </a:rPr>
              <a:t>نامترقبه ها: موفقيت، شکست يا  اتفاق نامترقبه خارج از سازمان می تواندعلامت فرصتی منحصر به فرد باشد</a:t>
            </a:r>
          </a:p>
          <a:p>
            <a:pPr algn="r" rtl="1"/>
            <a:r>
              <a:rPr lang="fa-IR" sz="2100" dirty="0" smtClean="0">
                <a:cs typeface="B Titr" pitchFamily="2" charset="-78"/>
              </a:rPr>
              <a:t>ناهماهنگيها: تفاوت ميان واقعيت و آنچه که فرض می کنيم بايد باشد، يا بين آن چه هست و آن جه بايد باشد می تواند فرصت نوآوری بيافريند</a:t>
            </a:r>
          </a:p>
          <a:p>
            <a:pPr algn="r" rtl="1"/>
            <a:r>
              <a:rPr lang="fa-IR" sz="2100" dirty="0" smtClean="0">
                <a:cs typeface="B Titr" pitchFamily="2" charset="-78"/>
              </a:rPr>
              <a:t>نيازهای فرآيندی: وقتی که در فرآيندی خاص يک نقطه ضعف وجود دارد، اما افراد به جای حل آن سعی می کنند آن را دور بزنند، برای فرد يا سازمانی که بخواهد اين حلقه مفقوده را پر کنند فرصتی وجود دارد</a:t>
            </a:r>
          </a:p>
          <a:p>
            <a:pPr algn="r" rtl="1"/>
            <a:r>
              <a:rPr lang="fa-IR" sz="2100" dirty="0" smtClean="0">
                <a:cs typeface="B Titr" pitchFamily="2" charset="-78"/>
              </a:rPr>
              <a:t>تغيير در صنعت يا ساختار بازار: وقتی که پايه های صنعت يا بازار تغيير می کنند، فرصتی برای خدمت يا محصول بوجود می آيد.</a:t>
            </a:r>
          </a:p>
          <a:p>
            <a:pPr algn="r" rtl="1"/>
            <a:r>
              <a:rPr lang="fa-IR" sz="2100" dirty="0" smtClean="0">
                <a:cs typeface="B Titr" pitchFamily="2" charset="-78"/>
              </a:rPr>
              <a:t>تغييرات دموگرافيک: تغيير در اندازه جمعيت، ساختار سنی، بی کاری و سطح دانش و در آمد فرصتهای نوآوری می آفريند</a:t>
            </a:r>
          </a:p>
          <a:p>
            <a:pPr algn="r" rtl="1"/>
            <a:r>
              <a:rPr lang="fa-IR" sz="2100" dirty="0" smtClean="0">
                <a:cs typeface="B Titr" pitchFamily="2" charset="-78"/>
              </a:rPr>
              <a:t>تغيير در برداشت، حالات روحی و معنی: وقتی که فرضيات و نگرش و باورهای جمعيتی تغيير می کند فرصتهای نوآوری ايجاد می شود.</a:t>
            </a:r>
          </a:p>
          <a:p>
            <a:pPr algn="r" rtl="1"/>
            <a:r>
              <a:rPr lang="fa-IR" sz="2100" dirty="0" smtClean="0">
                <a:cs typeface="B Titr" pitchFamily="2" charset="-78"/>
              </a:rPr>
              <a:t>دانش جديد: پيشرفتهای علمی و دانش جديد می تواند محصولات و بازارهای جديد بيافريند </a:t>
            </a:r>
          </a:p>
          <a:p>
            <a:pPr marL="457200" indent="-457200" algn="r" rtl="1">
              <a:lnSpc>
                <a:spcPct val="150000"/>
              </a:lnSpc>
            </a:pPr>
            <a:endParaRPr lang="fa-IR" sz="2000" dirty="0" smtClean="0">
              <a:cs typeface="B Titr" pitchFamily="2" charset="-78"/>
            </a:endParaRPr>
          </a:p>
        </p:txBody>
      </p:sp>
    </p:spTree>
    <p:extLst>
      <p:ext uri="{BB962C8B-B14F-4D97-AF65-F5344CB8AC3E}">
        <p14:creationId xmlns:p14="http://schemas.microsoft.com/office/powerpoint/2010/main" val="3971947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1214414" y="1785926"/>
          <a:ext cx="6429452"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642910" y="642918"/>
            <a:ext cx="7929618" cy="523220"/>
          </a:xfrm>
          <a:prstGeom prst="rect">
            <a:avLst/>
          </a:prstGeom>
        </p:spPr>
        <p:txBody>
          <a:bodyPr wrap="square">
            <a:spAutoFit/>
          </a:bodyPr>
          <a:lstStyle/>
          <a:p>
            <a:pPr algn="ctr" rtl="1">
              <a:defRPr/>
            </a:pPr>
            <a:r>
              <a:rPr lang="fa-IR" sz="2800" b="1" dirty="0" smtClean="0">
                <a:solidFill>
                  <a:srgbClr val="F9F9F9"/>
                </a:solidFill>
                <a:cs typeface="B Titr" pitchFamily="2" charset="-78"/>
              </a:rPr>
              <a:t>فراگرد نوآوری محصول</a:t>
            </a:r>
            <a:endParaRPr lang="en-US" sz="2800" b="1" dirty="0">
              <a:solidFill>
                <a:srgbClr val="F9F9F9"/>
              </a:solidFill>
              <a:cs typeface="B Titr" pitchFamily="2" charset="-78"/>
            </a:endParaRPr>
          </a:p>
        </p:txBody>
      </p:sp>
    </p:spTree>
    <p:extLst>
      <p:ext uri="{BB962C8B-B14F-4D97-AF65-F5344CB8AC3E}">
        <p14:creationId xmlns:p14="http://schemas.microsoft.com/office/powerpoint/2010/main" val="2783107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1002</TotalTime>
  <Words>3047</Words>
  <Application>Microsoft Office PowerPoint</Application>
  <PresentationFormat>On-screen Show (4:3)</PresentationFormat>
  <Paragraphs>579</Paragraphs>
  <Slides>50</Slides>
  <Notes>11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Paper</vt:lpstr>
      <vt:lpstr>خلاقیت و نوآوری</vt:lpstr>
      <vt:lpstr>جایگاه در مدیریت</vt:lpstr>
      <vt:lpstr>جایگاه در مدیریت (زنجیره کارآفرینی)</vt:lpstr>
      <vt:lpstr>PowerPoint Presentation</vt:lpstr>
      <vt:lpstr>PowerPoint Presentation</vt:lpstr>
      <vt:lpstr>PowerPoint Presentation</vt:lpstr>
      <vt:lpstr>PowerPoint Presentation</vt:lpstr>
      <vt:lpstr>منابع نوآوری از نظر دراکر</vt:lpstr>
      <vt:lpstr>PowerPoint Presentation</vt:lpstr>
      <vt:lpstr>PowerPoint Presentation</vt:lpstr>
      <vt:lpstr>10 نوع نوآوری</vt:lpstr>
      <vt:lpstr>تفاوت خلاقیت و نوآوری</vt:lpstr>
      <vt:lpstr>انواع سازمانها از منظر خلاقیت و نوآوری</vt:lpstr>
      <vt:lpstr>PowerPoint Presentation</vt:lpstr>
      <vt:lpstr>PowerPoint Presentation</vt:lpstr>
      <vt:lpstr>زبان خلاقیت</vt:lpstr>
      <vt:lpstr>سازمانهای خلاق</vt:lpstr>
      <vt:lpstr>تخصص يا دانش؟</vt:lpstr>
      <vt:lpstr>خصوصيات ايده های بين بخشی</vt:lpstr>
      <vt:lpstr>انگيزه</vt:lpstr>
      <vt:lpstr>PowerPoint Presentation</vt:lpstr>
      <vt:lpstr>PowerPoint Presentation</vt:lpstr>
      <vt:lpstr>مسلماً هر ايده جديدی ارزش بررسی ندارد، ولی نظام مديريتی بيشتر سازمان ها با واکنش ناخودآگاه نسبت به ايده های جديد به خلاقيت صدمه می زند </vt:lpstr>
      <vt:lpstr>PowerPoint Presentation</vt:lpstr>
      <vt:lpstr>PowerPoint Presentation</vt:lpstr>
      <vt:lpstr>PowerPoint Presentation</vt:lpstr>
      <vt:lpstr>PowerPoint Presentation</vt:lpstr>
      <vt:lpstr>طوفان فکری (Brain Storming)</vt:lpstr>
      <vt:lpstr>خلاصه‌ مراحل فرایند طوفان فکری</vt:lpstr>
      <vt:lpstr>PowerPoint Presentation</vt:lpstr>
      <vt:lpstr>PowerPoint Presentation</vt:lpstr>
      <vt:lpstr>اسکمپر SCAMPER</vt:lpstr>
      <vt:lpstr>PowerPoint Presentation</vt:lpstr>
      <vt:lpstr>تکنیک 5W.1H</vt:lpstr>
      <vt:lpstr>تکنیک P.P.C</vt:lpstr>
      <vt:lpstr>اهداف تکنیک P.P.C</vt:lpstr>
      <vt:lpstr>وارونه سازی مسأله</vt:lpstr>
      <vt:lpstr>تکنیک فهرست خصوصیات</vt:lpstr>
      <vt:lpstr>تکنیک استخوان ماهي</vt:lpstr>
      <vt:lpstr>PowerPoint Presentation</vt:lpstr>
      <vt:lpstr>مدیریت تغییر</vt:lpstr>
      <vt:lpstr>PowerPoint Presentation</vt:lpstr>
      <vt:lpstr>PowerPoint Presentation</vt:lpstr>
      <vt:lpstr>PowerPoint Presentation</vt:lpstr>
      <vt:lpstr>PowerPoint Presentation</vt:lpstr>
      <vt:lpstr>ويژگيهاي كايزن و نوآوري</vt:lpstr>
      <vt:lpstr>روش بهبود تدريجي - كايزن</vt:lpstr>
      <vt:lpstr>روش جهش بزرگ - نوآوري</vt:lpstr>
      <vt:lpstr>روش تركيبي – كايزن و نوآوري</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m.hadadi</dc:creator>
  <cp:lastModifiedBy>Hadadi</cp:lastModifiedBy>
  <cp:revision>51</cp:revision>
  <dcterms:created xsi:type="dcterms:W3CDTF">2012-01-26T07:15:52Z</dcterms:created>
  <dcterms:modified xsi:type="dcterms:W3CDTF">2017-12-24T07:24:46Z</dcterms:modified>
</cp:coreProperties>
</file>